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E"/>
    <a:srgbClr val="009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701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510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07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981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444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931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355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452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668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55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11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8120F-3E8A-4CE2-809A-9EF308AE6C8E}" type="datetimeFigureOut">
              <a:rPr lang="ko-KR" altLang="en-US" smtClean="0"/>
              <a:t>2020-03-03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1252A-F6CB-48EE-BB15-6E991D4A26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587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0"/>
            <a:ext cx="12191999" cy="6862379"/>
            <a:chOff x="0" y="0"/>
            <a:chExt cx="12191999" cy="6862379"/>
          </a:xfrm>
        </p:grpSpPr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1999" cy="6862379"/>
            </a:xfrm>
            <a:prstGeom prst="rect">
              <a:avLst/>
            </a:prstGeom>
          </p:spPr>
        </p:pic>
        <p:sp>
          <p:nvSpPr>
            <p:cNvPr id="4" name="직사각형 3"/>
            <p:cNvSpPr/>
            <p:nvPr/>
          </p:nvSpPr>
          <p:spPr>
            <a:xfrm>
              <a:off x="10116589" y="224444"/>
              <a:ext cx="1803862" cy="8977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114550" y="2154114"/>
            <a:ext cx="7074877" cy="705217"/>
          </a:xfrm>
        </p:spPr>
        <p:txBody>
          <a:bodyPr>
            <a:normAutofit/>
          </a:bodyPr>
          <a:lstStyle/>
          <a:p>
            <a:pPr algn="r"/>
            <a:r>
              <a:rPr lang="ko-KR" altLang="en-US" sz="4000" b="1" dirty="0" smtClean="0">
                <a:solidFill>
                  <a:srgbClr val="002E6E"/>
                </a:solidFill>
              </a:rPr>
              <a:t>과목명</a:t>
            </a:r>
            <a:endParaRPr lang="ko-KR" altLang="en-US" sz="4000" b="1" dirty="0">
              <a:solidFill>
                <a:srgbClr val="002E6E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571749" y="3030538"/>
            <a:ext cx="6617678" cy="926000"/>
          </a:xfrm>
        </p:spPr>
        <p:txBody>
          <a:bodyPr>
            <a:normAutofit/>
          </a:bodyPr>
          <a:lstStyle/>
          <a:p>
            <a:pPr algn="r"/>
            <a:r>
              <a:rPr lang="en-US" altLang="ko-KR" sz="2600" dirty="0" smtClean="0">
                <a:solidFill>
                  <a:srgbClr val="002E6E"/>
                </a:solidFill>
              </a:rPr>
              <a:t>1</a:t>
            </a:r>
            <a:r>
              <a:rPr lang="ko-KR" altLang="en-US" sz="2600" dirty="0" smtClean="0">
                <a:solidFill>
                  <a:srgbClr val="002E6E"/>
                </a:solidFill>
              </a:rPr>
              <a:t>차시</a:t>
            </a:r>
            <a:r>
              <a:rPr lang="en-US" altLang="ko-KR" sz="2600" dirty="0" smtClean="0">
                <a:solidFill>
                  <a:srgbClr val="002E6E"/>
                </a:solidFill>
              </a:rPr>
              <a:t>. 1</a:t>
            </a:r>
            <a:r>
              <a:rPr lang="ko-KR" altLang="en-US" sz="2600" dirty="0" err="1" smtClean="0">
                <a:solidFill>
                  <a:srgbClr val="002E6E"/>
                </a:solidFill>
              </a:rPr>
              <a:t>차시명</a:t>
            </a:r>
            <a:endParaRPr lang="ko-KR" altLang="en-US" sz="2600" dirty="0">
              <a:solidFill>
                <a:srgbClr val="002E6E"/>
              </a:solidFill>
            </a:endParaRPr>
          </a:p>
        </p:txBody>
      </p:sp>
      <p:sp>
        <p:nvSpPr>
          <p:cNvPr id="7" name="부제목 2"/>
          <p:cNvSpPr txBox="1">
            <a:spLocks/>
          </p:cNvSpPr>
          <p:nvPr/>
        </p:nvSpPr>
        <p:spPr>
          <a:xfrm>
            <a:off x="2571749" y="4867275"/>
            <a:ext cx="6617678" cy="3131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sz="1800" dirty="0">
                <a:solidFill>
                  <a:schemeClr val="tx2"/>
                </a:solidFill>
              </a:rPr>
              <a:t>○○○대학</a:t>
            </a:r>
            <a:r>
              <a:rPr lang="ko-KR" altLang="en-US" sz="1800" dirty="0" smtClean="0">
                <a:solidFill>
                  <a:schemeClr val="tx2"/>
                </a:solidFill>
              </a:rPr>
              <a:t> </a:t>
            </a:r>
            <a:r>
              <a:rPr lang="ko-KR" altLang="en-US" sz="1800" dirty="0">
                <a:solidFill>
                  <a:schemeClr val="tx2"/>
                </a:solidFill>
              </a:rPr>
              <a:t>○○○</a:t>
            </a:r>
            <a:r>
              <a:rPr lang="ko-KR" altLang="en-US" sz="1800" dirty="0" smtClean="0">
                <a:solidFill>
                  <a:schemeClr val="tx2"/>
                </a:solidFill>
              </a:rPr>
              <a:t> </a:t>
            </a:r>
            <a:r>
              <a:rPr lang="ko-KR" altLang="en-US" sz="1600" dirty="0" smtClean="0">
                <a:solidFill>
                  <a:srgbClr val="002E6E"/>
                </a:solidFill>
              </a:rPr>
              <a:t>교수</a:t>
            </a:r>
            <a:endParaRPr lang="ko-KR" altLang="en-US" sz="1600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37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275494" y="1333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427894" y="2857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03679" y="579718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8650941" y="110844"/>
            <a:ext cx="3274144" cy="64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bg1"/>
                </a:solidFill>
              </a:rPr>
              <a:t>과목명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차시</a:t>
            </a:r>
            <a:endParaRPr lang="en-US" altLang="ko-KR" sz="1200" b="1" dirty="0" smtClean="0">
              <a:solidFill>
                <a:schemeClr val="bg1"/>
              </a:solidFill>
            </a:endParaRPr>
          </a:p>
          <a:p>
            <a:pPr algn="r"/>
            <a:r>
              <a:rPr lang="ko-KR" altLang="en-US" sz="1800" b="1" dirty="0" smtClean="0">
                <a:solidFill>
                  <a:schemeClr val="bg1"/>
                </a:solidFill>
              </a:rPr>
              <a:t>강의 오리엔테이션</a:t>
            </a:r>
            <a:endParaRPr lang="ko-KR" altLang="en-US" sz="1800" b="1" dirty="0">
              <a:solidFill>
                <a:schemeClr val="bg1"/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297470" y="2350477"/>
            <a:ext cx="8245738" cy="30250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한 학기 수업내용에 대해 이해할 수 있다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.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r>
              <a:rPr lang="ko-KR" altLang="en-US" sz="1800" b="1" dirty="0" smtClean="0">
                <a:solidFill>
                  <a:srgbClr val="002E6E"/>
                </a:solidFill>
              </a:rPr>
              <a:t>한 학기 수업평가방법에 대해 이해할 수 있다</a:t>
            </a:r>
            <a:r>
              <a:rPr lang="en-US" altLang="ko-KR" sz="1800" b="1" dirty="0" smtClean="0">
                <a:solidFill>
                  <a:srgbClr val="002E6E"/>
                </a:solidFill>
              </a:rPr>
              <a:t>.</a:t>
            </a: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endParaRPr lang="en-US" altLang="ko-KR" sz="1800" b="1" dirty="0">
              <a:solidFill>
                <a:srgbClr val="002E6E"/>
              </a:solidFill>
            </a:endParaRPr>
          </a:p>
          <a:p>
            <a:pPr marL="342900" indent="-342900" algn="l">
              <a:lnSpc>
                <a:spcPct val="250000"/>
              </a:lnSpc>
              <a:buClr>
                <a:srgbClr val="009DDB"/>
              </a:buClr>
              <a:buFont typeface="+mj-lt"/>
              <a:buAutoNum type="arabicPeriod"/>
            </a:pPr>
            <a:endParaRPr lang="ko-KR" altLang="en-US" sz="2400" b="1" dirty="0">
              <a:solidFill>
                <a:srgbClr val="002E6E"/>
              </a:solidFill>
            </a:endParaRPr>
          </a:p>
        </p:txBody>
      </p:sp>
      <p:sp>
        <p:nvSpPr>
          <p:cNvPr id="18" name="제목 1"/>
          <p:cNvSpPr txBox="1">
            <a:spLocks/>
          </p:cNvSpPr>
          <p:nvPr/>
        </p:nvSpPr>
        <p:spPr>
          <a:xfrm>
            <a:off x="275494" y="110844"/>
            <a:ext cx="7303475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오늘의 학습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960433" y="1801577"/>
            <a:ext cx="896942" cy="327471"/>
          </a:xfrm>
          <a:prstGeom prst="rect">
            <a:avLst/>
          </a:prstGeom>
          <a:solidFill>
            <a:srgbClr val="009DD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145070" y="1801577"/>
            <a:ext cx="1436765" cy="391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b="1" dirty="0" smtClean="0">
                <a:solidFill>
                  <a:srgbClr val="002E6E"/>
                </a:solidFill>
              </a:rPr>
              <a:t>학습목표</a:t>
            </a:r>
            <a:endParaRPr lang="ko-KR" altLang="en-US" sz="2000" b="1" dirty="0">
              <a:solidFill>
                <a:srgbClr val="002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54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16" name="직사각형 15"/>
          <p:cNvSpPr/>
          <p:nvPr/>
        </p:nvSpPr>
        <p:spPr>
          <a:xfrm>
            <a:off x="275494" y="1333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427894" y="2857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03679" y="579718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05593" y="1490500"/>
            <a:ext cx="4106487" cy="3574192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b="1" spc="-150" dirty="0">
                <a:solidFill>
                  <a:srgbClr val="002E6E"/>
                </a:solidFill>
              </a:rPr>
              <a:t>○○○</a:t>
            </a:r>
            <a:r>
              <a:rPr lang="ko-KR" altLang="en-US" sz="2000" b="1" spc="-150" dirty="0" smtClean="0">
                <a:solidFill>
                  <a:srgbClr val="002E6E"/>
                </a:solidFill>
              </a:rPr>
              <a:t>교수 소개</a:t>
            </a:r>
            <a:endParaRPr lang="en-US" altLang="ko-KR" sz="2000" b="1" spc="-150" dirty="0" smtClean="0">
              <a:solidFill>
                <a:srgbClr val="002E6E"/>
              </a:solidFill>
            </a:endParaRPr>
          </a:p>
          <a:p>
            <a:pPr algn="l"/>
            <a:endParaRPr lang="en-US" altLang="ko-KR" sz="2000" b="1" i="1" spc="-150" dirty="0">
              <a:solidFill>
                <a:srgbClr val="002E6E"/>
              </a:solidFill>
            </a:endParaRPr>
          </a:p>
          <a:p>
            <a:pPr algn="l"/>
            <a:r>
              <a:rPr lang="en-US" altLang="ko-KR" sz="2000" b="1" i="1" spc="-150" dirty="0" smtClean="0">
                <a:solidFill>
                  <a:srgbClr val="002E6E"/>
                </a:solidFill>
              </a:rPr>
              <a:t>-</a:t>
            </a:r>
            <a:r>
              <a:rPr lang="ko-KR" altLang="en-US" sz="2000" b="1" i="1" spc="-150" dirty="0" smtClean="0">
                <a:solidFill>
                  <a:srgbClr val="002E6E"/>
                </a:solidFill>
              </a:rPr>
              <a:t>교수자 프로파일 정리</a:t>
            </a:r>
            <a:endParaRPr lang="ko-KR" altLang="en-US" sz="2000" b="1" i="1" spc="-150" dirty="0">
              <a:solidFill>
                <a:srgbClr val="C00000"/>
              </a:solidFill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2398460" y="6450885"/>
            <a:ext cx="7144748" cy="272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출처 </a:t>
            </a:r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275494" y="110844"/>
            <a:ext cx="7303475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오리엔테이션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33" y="1490500"/>
            <a:ext cx="3268288" cy="4062663"/>
          </a:xfrm>
          <a:prstGeom prst="rect">
            <a:avLst/>
          </a:prstGeom>
        </p:spPr>
      </p:pic>
      <p:sp>
        <p:nvSpPr>
          <p:cNvPr id="12" name="제목 1"/>
          <p:cNvSpPr txBox="1">
            <a:spLocks/>
          </p:cNvSpPr>
          <p:nvPr/>
        </p:nvSpPr>
        <p:spPr>
          <a:xfrm>
            <a:off x="8650941" y="110844"/>
            <a:ext cx="3274144" cy="64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bg1"/>
                </a:solidFill>
              </a:rPr>
              <a:t>과목명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차시</a:t>
            </a:r>
            <a:endParaRPr lang="en-US" altLang="ko-KR" sz="1200" b="1" dirty="0" smtClean="0">
              <a:solidFill>
                <a:schemeClr val="bg1"/>
              </a:solidFill>
            </a:endParaRPr>
          </a:p>
          <a:p>
            <a:pPr algn="r"/>
            <a:r>
              <a:rPr lang="ko-KR" altLang="en-US" sz="1800" b="1" dirty="0" smtClean="0">
                <a:solidFill>
                  <a:schemeClr val="bg1"/>
                </a:solidFill>
              </a:rPr>
              <a:t>강의 오리엔테이션</a:t>
            </a:r>
            <a:endParaRPr lang="ko-KR" alt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44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16" name="직사각형 15"/>
          <p:cNvSpPr/>
          <p:nvPr/>
        </p:nvSpPr>
        <p:spPr>
          <a:xfrm>
            <a:off x="275494" y="1333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427894" y="2857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03679" y="579718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05593" y="1490500"/>
            <a:ext cx="4106487" cy="3574192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b="1" spc="-150" dirty="0" smtClean="0">
                <a:solidFill>
                  <a:srgbClr val="002E6E"/>
                </a:solidFill>
              </a:rPr>
              <a:t>강의계획서 설명</a:t>
            </a:r>
            <a:endParaRPr lang="en-US" altLang="ko-KR" sz="2000" b="1" spc="-150" dirty="0" smtClean="0">
              <a:solidFill>
                <a:srgbClr val="002E6E"/>
              </a:solidFill>
            </a:endParaRPr>
          </a:p>
          <a:p>
            <a:pPr algn="l"/>
            <a:endParaRPr lang="en-US" altLang="ko-KR" sz="2000" b="1" i="1" spc="-150" dirty="0">
              <a:solidFill>
                <a:srgbClr val="002E6E"/>
              </a:solidFill>
            </a:endParaRPr>
          </a:p>
          <a:p>
            <a:pPr algn="l"/>
            <a:r>
              <a:rPr lang="en-US" altLang="ko-KR" sz="2000" b="1" i="1" spc="-150" dirty="0" smtClean="0">
                <a:solidFill>
                  <a:srgbClr val="002E6E"/>
                </a:solidFill>
              </a:rPr>
              <a:t>-</a:t>
            </a:r>
            <a:r>
              <a:rPr lang="ko-KR" altLang="en-US" sz="2000" b="1" i="1" spc="-150" dirty="0" err="1" smtClean="0">
                <a:solidFill>
                  <a:srgbClr val="002E6E"/>
                </a:solidFill>
              </a:rPr>
              <a:t>강의내용</a:t>
            </a:r>
            <a:endParaRPr lang="en-US" altLang="ko-KR" sz="2000" b="1" i="1" spc="-150" dirty="0" smtClean="0">
              <a:solidFill>
                <a:srgbClr val="002E6E"/>
              </a:solidFill>
            </a:endParaRPr>
          </a:p>
          <a:p>
            <a:pPr algn="l"/>
            <a:r>
              <a:rPr lang="en-US" altLang="ko-KR" sz="2000" b="1" i="1" spc="-150" dirty="0" smtClean="0">
                <a:solidFill>
                  <a:srgbClr val="002E6E"/>
                </a:solidFill>
              </a:rPr>
              <a:t>-</a:t>
            </a:r>
            <a:r>
              <a:rPr lang="ko-KR" altLang="en-US" sz="2000" b="1" i="1" spc="-150" dirty="0" smtClean="0">
                <a:solidFill>
                  <a:srgbClr val="002E6E"/>
                </a:solidFill>
              </a:rPr>
              <a:t>평가방</a:t>
            </a:r>
            <a:r>
              <a:rPr lang="ko-KR" altLang="en-US" sz="2000" b="1" i="1" spc="-150" dirty="0">
                <a:solidFill>
                  <a:srgbClr val="002E6E"/>
                </a:solidFill>
              </a:rPr>
              <a:t>법</a:t>
            </a:r>
            <a:endParaRPr lang="en-US" altLang="ko-KR" sz="2000" b="1" i="1" spc="-150" dirty="0" smtClean="0">
              <a:solidFill>
                <a:srgbClr val="002E6E"/>
              </a:solidFill>
            </a:endParaRPr>
          </a:p>
          <a:p>
            <a:pPr algn="l"/>
            <a:r>
              <a:rPr lang="en-US" altLang="ko-KR" sz="2000" b="1" i="1" spc="-150" dirty="0" smtClean="0">
                <a:solidFill>
                  <a:srgbClr val="002E6E"/>
                </a:solidFill>
              </a:rPr>
              <a:t>-</a:t>
            </a:r>
            <a:r>
              <a:rPr lang="ko-KR" altLang="en-US" sz="2000" b="1" i="1" spc="-150" dirty="0" smtClean="0">
                <a:solidFill>
                  <a:srgbClr val="002E6E"/>
                </a:solidFill>
              </a:rPr>
              <a:t>기타  </a:t>
            </a:r>
            <a:r>
              <a:rPr lang="ko-KR" altLang="en-US" sz="2000" b="1" i="1" spc="-150" dirty="0" err="1" smtClean="0">
                <a:solidFill>
                  <a:srgbClr val="002E6E"/>
                </a:solidFill>
              </a:rPr>
              <a:t>강의진행</a:t>
            </a:r>
            <a:r>
              <a:rPr lang="ko-KR" altLang="en-US" sz="2000" b="1" i="1" spc="-150" dirty="0" smtClean="0">
                <a:solidFill>
                  <a:srgbClr val="002E6E"/>
                </a:solidFill>
              </a:rPr>
              <a:t> 관련 사항 등</a:t>
            </a:r>
            <a:endParaRPr lang="ko-KR" altLang="en-US" sz="2000" b="1" i="1" spc="-150" dirty="0">
              <a:solidFill>
                <a:srgbClr val="C00000"/>
              </a:solidFill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2398460" y="6450885"/>
            <a:ext cx="7144748" cy="272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출처 </a:t>
            </a:r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275494" y="110844"/>
            <a:ext cx="7303475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오리엔테이션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650941" y="110844"/>
            <a:ext cx="3274144" cy="64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bg1"/>
                </a:solidFill>
              </a:rPr>
              <a:t>과목명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차시</a:t>
            </a:r>
            <a:endParaRPr lang="en-US" altLang="ko-KR" sz="1200" b="1" dirty="0" smtClean="0">
              <a:solidFill>
                <a:schemeClr val="bg1"/>
              </a:solidFill>
            </a:endParaRPr>
          </a:p>
          <a:p>
            <a:pPr algn="r"/>
            <a:r>
              <a:rPr lang="ko-KR" altLang="en-US" sz="1800" b="1" dirty="0" smtClean="0">
                <a:solidFill>
                  <a:schemeClr val="bg1"/>
                </a:solidFill>
              </a:rPr>
              <a:t>강의 오리엔테이션</a:t>
            </a:r>
            <a:endParaRPr lang="ko-KR" alt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07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" y="0"/>
            <a:ext cx="12184226" cy="6862379"/>
          </a:xfrm>
          <a:prstGeom prst="rect">
            <a:avLst/>
          </a:prstGeom>
        </p:spPr>
      </p:pic>
      <p:sp>
        <p:nvSpPr>
          <p:cNvPr id="14" name="직사각형 13"/>
          <p:cNvSpPr/>
          <p:nvPr/>
        </p:nvSpPr>
        <p:spPr>
          <a:xfrm>
            <a:off x="275494" y="1333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427894" y="285750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103679" y="579718"/>
            <a:ext cx="572231" cy="390525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75494" y="110844"/>
            <a:ext cx="7303475" cy="91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ko-KR" altLang="en-US" sz="2600" b="1" dirty="0" smtClean="0">
                <a:solidFill>
                  <a:srgbClr val="002E6E"/>
                </a:solidFill>
              </a:rPr>
              <a:t>마무리 및 다음 차시 예고</a:t>
            </a:r>
            <a:endParaRPr lang="ko-KR" altLang="en-US" sz="2600" b="1" dirty="0">
              <a:solidFill>
                <a:srgbClr val="002E6E"/>
              </a:solidFill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051717" y="1618241"/>
            <a:ext cx="8088565" cy="3214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buClr>
                <a:srgbClr val="009DDB"/>
              </a:buClr>
            </a:pPr>
            <a:r>
              <a:rPr lang="en-US" altLang="ko-KR" sz="2000" b="1" dirty="0" smtClean="0">
                <a:solidFill>
                  <a:srgbClr val="002E6E"/>
                </a:solidFill>
              </a:rPr>
              <a:t>1</a:t>
            </a:r>
            <a:r>
              <a:rPr lang="ko-KR" altLang="en-US" sz="2000" b="1" dirty="0" smtClean="0">
                <a:solidFill>
                  <a:srgbClr val="002E6E"/>
                </a:solidFill>
              </a:rPr>
              <a:t>차시 수업에서는 이번 학기 </a:t>
            </a:r>
            <a:r>
              <a:rPr lang="ko-KR" altLang="en-US" sz="2000" b="1" dirty="0" err="1" smtClean="0">
                <a:solidFill>
                  <a:srgbClr val="002E6E"/>
                </a:solidFill>
              </a:rPr>
              <a:t>강의개요를</a:t>
            </a:r>
            <a:r>
              <a:rPr lang="ko-KR" altLang="en-US" sz="2000" b="1" dirty="0" smtClean="0">
                <a:solidFill>
                  <a:srgbClr val="002E6E"/>
                </a:solidFill>
              </a:rPr>
              <a:t> 알아보았습니다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.</a:t>
            </a:r>
          </a:p>
          <a:p>
            <a:pPr>
              <a:lnSpc>
                <a:spcPct val="150000"/>
              </a:lnSpc>
              <a:buClr>
                <a:srgbClr val="009DDB"/>
              </a:buClr>
            </a:pPr>
            <a:r>
              <a:rPr lang="en-US" altLang="ko-KR" sz="2000" b="1" dirty="0" smtClean="0">
                <a:solidFill>
                  <a:srgbClr val="002E6E"/>
                </a:solidFill>
              </a:rPr>
              <a:t>2</a:t>
            </a:r>
            <a:r>
              <a:rPr lang="ko-KR" altLang="en-US" sz="2000" b="1" dirty="0" smtClean="0">
                <a:solidFill>
                  <a:srgbClr val="002E6E"/>
                </a:solidFill>
              </a:rPr>
              <a:t>차시 수업에서는 ○○○○에 대해 알아보겠습니다</a:t>
            </a:r>
            <a:r>
              <a:rPr lang="en-US" altLang="ko-KR" sz="2000" b="1" dirty="0" smtClean="0">
                <a:solidFill>
                  <a:srgbClr val="002E6E"/>
                </a:solidFill>
              </a:rPr>
              <a:t>.</a:t>
            </a: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8650941" y="110844"/>
            <a:ext cx="3274144" cy="64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bg1"/>
                </a:solidFill>
              </a:rPr>
              <a:t>과목명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차시</a:t>
            </a:r>
            <a:endParaRPr lang="en-US" altLang="ko-KR" sz="1200" b="1" dirty="0" smtClean="0">
              <a:solidFill>
                <a:schemeClr val="bg1"/>
              </a:solidFill>
            </a:endParaRPr>
          </a:p>
          <a:p>
            <a:pPr algn="r"/>
            <a:r>
              <a:rPr lang="ko-KR" altLang="en-US" sz="1800" b="1" dirty="0" smtClean="0">
                <a:solidFill>
                  <a:schemeClr val="bg1"/>
                </a:solidFill>
              </a:rPr>
              <a:t>강의 오리엔테이션</a:t>
            </a:r>
            <a:endParaRPr lang="ko-KR" alt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77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95</Words>
  <Application>Microsoft Office PowerPoint</Application>
  <PresentationFormat>와이드스크린</PresentationFormat>
  <Paragraphs>30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과목명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User</cp:lastModifiedBy>
  <cp:revision>36</cp:revision>
  <dcterms:created xsi:type="dcterms:W3CDTF">2019-02-06T13:31:52Z</dcterms:created>
  <dcterms:modified xsi:type="dcterms:W3CDTF">2020-03-03T11:54:31Z</dcterms:modified>
</cp:coreProperties>
</file>