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3" r:id="rId5"/>
    <p:sldId id="261" r:id="rId6"/>
    <p:sldId id="264" r:id="rId7"/>
    <p:sldId id="275" r:id="rId8"/>
    <p:sldId id="274" r:id="rId9"/>
    <p:sldId id="279" r:id="rId10"/>
    <p:sldId id="271" r:id="rId11"/>
    <p:sldId id="272" r:id="rId12"/>
    <p:sldId id="278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DB"/>
    <a:srgbClr val="002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1600" b="1" dirty="0">
                <a:solidFill>
                  <a:srgbClr val="002E6E"/>
                </a:solidFill>
              </a:rPr>
              <a:t>차트 제목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A7-44F5-94CD-05217266F1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A7-44F5-94CD-05217266F16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BA7-44F5-94CD-05217266F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4655856"/>
        <c:axId val="354654224"/>
      </c:barChart>
      <c:catAx>
        <c:axId val="354655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54654224"/>
        <c:crosses val="autoZero"/>
        <c:auto val="1"/>
        <c:lblAlgn val="ctr"/>
        <c:lblOffset val="100"/>
        <c:noMultiLvlLbl val="0"/>
      </c:catAx>
      <c:valAx>
        <c:axId val="354654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5465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1600" b="1" dirty="0">
                <a:solidFill>
                  <a:srgbClr val="002E6E"/>
                </a:solidFill>
              </a:rPr>
              <a:t>차트 제목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6D-4E57-8E29-09ADC7EC2C3D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D6D-4E57-8E29-09ADC7EC2C3D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D6D-4E57-8E29-09ADC7EC2C3D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D6D-4E57-8E29-09ADC7EC2C3D}"/>
              </c:ext>
            </c:extLst>
          </c:dPt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A7-44F5-94CD-05217266F1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D6D-4E57-8E29-09ADC7EC2C3D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D6D-4E57-8E29-09ADC7EC2C3D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D6D-4E57-8E29-09ADC7EC2C3D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D6D-4E57-8E29-09ADC7EC2C3D}"/>
              </c:ext>
            </c:extLst>
          </c:dPt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A7-44F5-94CD-05217266F16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D6D-4E57-8E29-09ADC7EC2C3D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D6D-4E57-8E29-09ADC7EC2C3D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D6D-4E57-8E29-09ADC7EC2C3D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D6D-4E57-8E29-09ADC7EC2C3D}"/>
              </c:ext>
            </c:extLst>
          </c:dPt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BA7-44F5-94CD-05217266F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120F-3E8A-4CE2-809A-9EF308AE6C8E}" type="datetimeFigureOut">
              <a:rPr lang="ko-KR" altLang="en-US" smtClean="0"/>
              <a:t>2020-03-03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252A-F6CB-48EE-BB15-6E991D4A2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7014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120F-3E8A-4CE2-809A-9EF308AE6C8E}" type="datetimeFigureOut">
              <a:rPr lang="ko-KR" altLang="en-US" smtClean="0"/>
              <a:t>2020-03-03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252A-F6CB-48EE-BB15-6E991D4A2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510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120F-3E8A-4CE2-809A-9EF308AE6C8E}" type="datetimeFigureOut">
              <a:rPr lang="ko-KR" altLang="en-US" smtClean="0"/>
              <a:t>2020-03-03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252A-F6CB-48EE-BB15-6E991D4A2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907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120F-3E8A-4CE2-809A-9EF308AE6C8E}" type="datetimeFigureOut">
              <a:rPr lang="ko-KR" altLang="en-US" smtClean="0"/>
              <a:t>2020-03-03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252A-F6CB-48EE-BB15-6E991D4A2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981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120F-3E8A-4CE2-809A-9EF308AE6C8E}" type="datetimeFigureOut">
              <a:rPr lang="ko-KR" altLang="en-US" smtClean="0"/>
              <a:t>2020-03-03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252A-F6CB-48EE-BB15-6E991D4A2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444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120F-3E8A-4CE2-809A-9EF308AE6C8E}" type="datetimeFigureOut">
              <a:rPr lang="ko-KR" altLang="en-US" smtClean="0"/>
              <a:t>2020-03-03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252A-F6CB-48EE-BB15-6E991D4A2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931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120F-3E8A-4CE2-809A-9EF308AE6C8E}" type="datetimeFigureOut">
              <a:rPr lang="ko-KR" altLang="en-US" smtClean="0"/>
              <a:t>2020-03-03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252A-F6CB-48EE-BB15-6E991D4A2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55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120F-3E8A-4CE2-809A-9EF308AE6C8E}" type="datetimeFigureOut">
              <a:rPr lang="ko-KR" altLang="en-US" smtClean="0"/>
              <a:t>2020-03-03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252A-F6CB-48EE-BB15-6E991D4A2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4521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120F-3E8A-4CE2-809A-9EF308AE6C8E}" type="datetimeFigureOut">
              <a:rPr lang="ko-KR" altLang="en-US" smtClean="0"/>
              <a:t>2020-03-03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252A-F6CB-48EE-BB15-6E991D4A2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668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120F-3E8A-4CE2-809A-9EF308AE6C8E}" type="datetimeFigureOut">
              <a:rPr lang="ko-KR" altLang="en-US" smtClean="0"/>
              <a:t>2020-03-03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252A-F6CB-48EE-BB15-6E991D4A2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855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120F-3E8A-4CE2-809A-9EF308AE6C8E}" type="datetimeFigureOut">
              <a:rPr lang="ko-KR" altLang="en-US" smtClean="0"/>
              <a:t>2020-03-03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252A-F6CB-48EE-BB15-6E991D4A2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7113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8120F-3E8A-4CE2-809A-9EF308AE6C8E}" type="datetimeFigureOut">
              <a:rPr lang="ko-KR" altLang="en-US" smtClean="0"/>
              <a:t>2020-03-03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1252A-F6CB-48EE-BB15-6E991D4A2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358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5269" cy="690802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2154114"/>
            <a:ext cx="7074877" cy="705217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b="1" dirty="0" smtClean="0">
                <a:solidFill>
                  <a:schemeClr val="bg1"/>
                </a:solidFill>
              </a:rPr>
              <a:t>과목명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3999" y="3030538"/>
            <a:ext cx="6617678" cy="926000"/>
          </a:xfrm>
        </p:spPr>
        <p:txBody>
          <a:bodyPr>
            <a:normAutofit/>
          </a:bodyPr>
          <a:lstStyle/>
          <a:p>
            <a:pPr algn="l"/>
            <a:r>
              <a:rPr lang="en-US" altLang="ko-KR" sz="2600" dirty="0">
                <a:solidFill>
                  <a:schemeClr val="bg1"/>
                </a:solidFill>
              </a:rPr>
              <a:t>2</a:t>
            </a:r>
            <a:r>
              <a:rPr lang="ko-KR" altLang="en-US" sz="2600" dirty="0" err="1" smtClean="0">
                <a:solidFill>
                  <a:schemeClr val="bg1"/>
                </a:solidFill>
              </a:rPr>
              <a:t>차시</a:t>
            </a:r>
            <a:r>
              <a:rPr lang="en-US" altLang="ko-KR" sz="2600" dirty="0" smtClean="0">
                <a:solidFill>
                  <a:schemeClr val="bg1"/>
                </a:solidFill>
              </a:rPr>
              <a:t>. </a:t>
            </a:r>
            <a:r>
              <a:rPr lang="ko-KR" altLang="en-US" sz="2600" dirty="0" err="1" smtClean="0">
                <a:solidFill>
                  <a:schemeClr val="bg1"/>
                </a:solidFill>
              </a:rPr>
              <a:t>차시명</a:t>
            </a:r>
            <a:endParaRPr lang="ko-KR" altLang="en-US" sz="2600" dirty="0">
              <a:solidFill>
                <a:schemeClr val="bg1"/>
              </a:solidFill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1523999" y="4929977"/>
            <a:ext cx="6617678" cy="307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800" dirty="0">
                <a:solidFill>
                  <a:schemeClr val="bg1"/>
                </a:solidFill>
              </a:rPr>
              <a:t>○○○대학 </a:t>
            </a:r>
            <a:r>
              <a:rPr lang="ko-KR" altLang="en-US" sz="2800" dirty="0" smtClean="0">
                <a:solidFill>
                  <a:schemeClr val="bg1"/>
                </a:solidFill>
              </a:rPr>
              <a:t>○○○ </a:t>
            </a:r>
            <a:r>
              <a:rPr lang="ko-KR" altLang="en-US" sz="2600" dirty="0" smtClean="0">
                <a:solidFill>
                  <a:schemeClr val="bg1"/>
                </a:solidFill>
              </a:rPr>
              <a:t>교수</a:t>
            </a:r>
            <a:endParaRPr lang="ko-KR" altLang="en-US" sz="2600" dirty="0">
              <a:solidFill>
                <a:schemeClr val="bg1"/>
              </a:solidFill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9387255" y="6365630"/>
            <a:ext cx="2289277" cy="272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200" dirty="0" smtClean="0">
                <a:solidFill>
                  <a:schemeClr val="bg1"/>
                </a:solidFill>
              </a:rPr>
              <a:t>“</a:t>
            </a:r>
            <a:r>
              <a:rPr lang="ko-KR" altLang="en-US" sz="1200" dirty="0" smtClean="0">
                <a:solidFill>
                  <a:schemeClr val="bg1"/>
                </a:solidFill>
              </a:rPr>
              <a:t>미래로 향하는 새로운 이정표</a:t>
            </a:r>
            <a:r>
              <a:rPr lang="en-US" altLang="ko-KR" sz="1200" dirty="0" smtClean="0">
                <a:solidFill>
                  <a:schemeClr val="bg1"/>
                </a:solidFill>
              </a:rPr>
              <a:t>”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7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379"/>
          </a:xfrm>
          <a:prstGeom prst="rect">
            <a:avLst/>
          </a:prstGeom>
        </p:spPr>
      </p:pic>
      <p:sp>
        <p:nvSpPr>
          <p:cNvPr id="25" name="직사각형 24"/>
          <p:cNvSpPr/>
          <p:nvPr/>
        </p:nvSpPr>
        <p:spPr>
          <a:xfrm>
            <a:off x="275494" y="133350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427894" y="285750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103679" y="579718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275494" y="110844"/>
            <a:ext cx="7303475" cy="917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ko-KR" altLang="en-US" sz="2600" b="1" dirty="0" smtClean="0">
                <a:solidFill>
                  <a:srgbClr val="002E6E"/>
                </a:solidFill>
              </a:rPr>
              <a:t>정리하기</a:t>
            </a:r>
            <a:endParaRPr lang="ko-KR" altLang="en-US" sz="2600" b="1" dirty="0">
              <a:solidFill>
                <a:srgbClr val="002E6E"/>
              </a:solidFill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826540" y="1695076"/>
            <a:ext cx="5373940" cy="872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buClr>
                <a:srgbClr val="009DDB"/>
              </a:buClr>
            </a:pPr>
            <a:r>
              <a:rPr lang="ko-KR" altLang="en-US" sz="1600" b="1" dirty="0" smtClean="0">
                <a:solidFill>
                  <a:srgbClr val="002E6E"/>
                </a:solidFill>
              </a:rPr>
              <a:t>간단하게 오늘 학습한 내용을 정리해 보도록 하겠습니다</a:t>
            </a:r>
            <a:r>
              <a:rPr lang="en-US" altLang="ko-KR" sz="1600" b="1" dirty="0" smtClean="0">
                <a:solidFill>
                  <a:srgbClr val="002E6E"/>
                </a:solidFill>
              </a:rPr>
              <a:t>.</a:t>
            </a:r>
          </a:p>
          <a:p>
            <a:pPr algn="l">
              <a:lnSpc>
                <a:spcPct val="150000"/>
              </a:lnSpc>
              <a:buClr>
                <a:srgbClr val="009DDB"/>
              </a:buClr>
            </a:pPr>
            <a:r>
              <a:rPr lang="ko-KR" altLang="en-US" sz="1600" b="1" dirty="0" smtClean="0">
                <a:solidFill>
                  <a:srgbClr val="002E6E"/>
                </a:solidFill>
              </a:rPr>
              <a:t>다음의 내용을 읽어 보세요</a:t>
            </a:r>
            <a:r>
              <a:rPr lang="en-US" altLang="ko-KR" sz="1600" b="1" dirty="0" smtClean="0">
                <a:solidFill>
                  <a:srgbClr val="002E6E"/>
                </a:solidFill>
              </a:rPr>
              <a:t>.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1000125" y="1791971"/>
            <a:ext cx="896942" cy="327471"/>
          </a:xfrm>
          <a:prstGeom prst="rect">
            <a:avLst/>
          </a:prstGeom>
          <a:solidFill>
            <a:srgbClr val="009DD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184762" y="1791971"/>
            <a:ext cx="1750530" cy="391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b="1" dirty="0" smtClean="0">
                <a:solidFill>
                  <a:srgbClr val="002E6E"/>
                </a:solidFill>
              </a:rPr>
              <a:t>정리하기</a:t>
            </a:r>
            <a:endParaRPr lang="ko-KR" altLang="en-US" sz="2000" b="1" dirty="0">
              <a:solidFill>
                <a:srgbClr val="002E6E"/>
              </a:solidFill>
            </a:endParaRPr>
          </a:p>
        </p:txBody>
      </p:sp>
      <p:sp>
        <p:nvSpPr>
          <p:cNvPr id="22" name="제목 1"/>
          <p:cNvSpPr txBox="1">
            <a:spLocks/>
          </p:cNvSpPr>
          <p:nvPr/>
        </p:nvSpPr>
        <p:spPr>
          <a:xfrm>
            <a:off x="1337162" y="2470545"/>
            <a:ext cx="8245738" cy="3025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250000"/>
              </a:lnSpc>
              <a:buClr>
                <a:srgbClr val="009DDB"/>
              </a:buClr>
              <a:buFont typeface="+mj-lt"/>
              <a:buAutoNum type="arabicPeriod"/>
            </a:pPr>
            <a:r>
              <a:rPr lang="ko-KR" altLang="en-US" sz="1800" b="1" dirty="0" smtClean="0">
                <a:solidFill>
                  <a:srgbClr val="002E6E"/>
                </a:solidFill>
              </a:rPr>
              <a:t>내용</a:t>
            </a:r>
            <a:r>
              <a:rPr lang="en-US" altLang="ko-KR" sz="1800" b="1" dirty="0" smtClean="0">
                <a:solidFill>
                  <a:srgbClr val="002E6E"/>
                </a:solidFill>
              </a:rPr>
              <a:t>1</a:t>
            </a:r>
          </a:p>
          <a:p>
            <a:pPr marL="342900" indent="-342900" algn="l">
              <a:lnSpc>
                <a:spcPct val="250000"/>
              </a:lnSpc>
              <a:buClr>
                <a:srgbClr val="009DDB"/>
              </a:buClr>
              <a:buFont typeface="+mj-lt"/>
              <a:buAutoNum type="arabicPeriod"/>
            </a:pPr>
            <a:r>
              <a:rPr lang="ko-KR" altLang="en-US" sz="1800" b="1" dirty="0" smtClean="0">
                <a:solidFill>
                  <a:srgbClr val="002E6E"/>
                </a:solidFill>
              </a:rPr>
              <a:t>내용</a:t>
            </a:r>
            <a:r>
              <a:rPr lang="en-US" altLang="ko-KR" sz="1800" b="1" dirty="0" smtClean="0">
                <a:solidFill>
                  <a:srgbClr val="002E6E"/>
                </a:solidFill>
              </a:rPr>
              <a:t>2</a:t>
            </a:r>
          </a:p>
          <a:p>
            <a:pPr marL="342900" indent="-342900" algn="l">
              <a:lnSpc>
                <a:spcPct val="250000"/>
              </a:lnSpc>
              <a:buClr>
                <a:srgbClr val="009DDB"/>
              </a:buClr>
              <a:buFont typeface="+mj-lt"/>
              <a:buAutoNum type="arabicPeriod"/>
            </a:pPr>
            <a:r>
              <a:rPr lang="ko-KR" altLang="en-US" sz="1800" b="1" dirty="0" smtClean="0">
                <a:solidFill>
                  <a:srgbClr val="002E6E"/>
                </a:solidFill>
              </a:rPr>
              <a:t>내용</a:t>
            </a:r>
            <a:r>
              <a:rPr lang="en-US" altLang="ko-KR" sz="1800" b="1" dirty="0" smtClean="0">
                <a:solidFill>
                  <a:srgbClr val="002E6E"/>
                </a:solidFill>
              </a:rPr>
              <a:t>3</a:t>
            </a:r>
            <a:endParaRPr lang="ko-KR" altLang="en-US" sz="2400" b="1" dirty="0">
              <a:solidFill>
                <a:srgbClr val="002E6E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650941" y="110844"/>
            <a:ext cx="3274144" cy="6426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altLang="ko-KR" sz="1200" b="1" dirty="0">
                <a:solidFill>
                  <a:schemeClr val="bg1"/>
                </a:solidFill>
              </a:rPr>
              <a:t>2</a:t>
            </a:r>
            <a:r>
              <a:rPr lang="ko-KR" altLang="en-US" sz="1200" b="1" dirty="0" err="1" smtClean="0">
                <a:solidFill>
                  <a:schemeClr val="bg1"/>
                </a:solidFill>
              </a:rPr>
              <a:t>차시</a:t>
            </a:r>
            <a:endParaRPr lang="en-US" altLang="ko-KR" sz="1200" b="1" dirty="0" smtClean="0">
              <a:solidFill>
                <a:schemeClr val="bg1"/>
              </a:solidFill>
            </a:endParaRPr>
          </a:p>
          <a:p>
            <a:pPr algn="r"/>
            <a:r>
              <a:rPr lang="ko-KR" altLang="en-US" sz="1800" b="1" dirty="0" err="1" smtClean="0">
                <a:solidFill>
                  <a:schemeClr val="bg1"/>
                </a:solidFill>
              </a:rPr>
              <a:t>차시명</a:t>
            </a:r>
            <a:endParaRPr lang="ko-KR" alt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37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379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275494" y="133350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27894" y="285750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103679" y="579718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275494" y="110844"/>
            <a:ext cx="7303475" cy="917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ko-KR" altLang="en-US" sz="2600" b="1" dirty="0" smtClean="0">
                <a:solidFill>
                  <a:srgbClr val="002E6E"/>
                </a:solidFill>
              </a:rPr>
              <a:t>마무리 및 다음 차시 예고</a:t>
            </a:r>
            <a:endParaRPr lang="ko-KR" altLang="en-US" sz="2600" b="1" dirty="0">
              <a:solidFill>
                <a:srgbClr val="002E6E"/>
              </a:solidFill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051717" y="1618241"/>
            <a:ext cx="8088565" cy="3214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rgbClr val="009DDB"/>
              </a:buClr>
            </a:pPr>
            <a:r>
              <a:rPr lang="en-US" altLang="ko-KR" sz="2000" b="1" dirty="0" smtClean="0">
                <a:solidFill>
                  <a:srgbClr val="002E6E"/>
                </a:solidFill>
              </a:rPr>
              <a:t>1</a:t>
            </a:r>
            <a:r>
              <a:rPr lang="ko-KR" altLang="en-US" sz="2000" b="1" dirty="0" smtClean="0">
                <a:solidFill>
                  <a:srgbClr val="002E6E"/>
                </a:solidFill>
              </a:rPr>
              <a:t>차시 수업에서는 한성대학교에 대해 알아 봤습니다</a:t>
            </a:r>
            <a:r>
              <a:rPr lang="en-US" altLang="ko-KR" sz="2000" b="1" dirty="0" smtClean="0">
                <a:solidFill>
                  <a:srgbClr val="002E6E"/>
                </a:solidFill>
              </a:rPr>
              <a:t>.</a:t>
            </a:r>
          </a:p>
          <a:p>
            <a:pPr>
              <a:lnSpc>
                <a:spcPct val="150000"/>
              </a:lnSpc>
              <a:buClr>
                <a:srgbClr val="009DDB"/>
              </a:buClr>
            </a:pPr>
            <a:r>
              <a:rPr lang="en-US" altLang="ko-KR" sz="2000" b="1" dirty="0" smtClean="0">
                <a:solidFill>
                  <a:srgbClr val="002E6E"/>
                </a:solidFill>
              </a:rPr>
              <a:t>2</a:t>
            </a:r>
            <a:r>
              <a:rPr lang="ko-KR" altLang="en-US" sz="2000" b="1" dirty="0" smtClean="0">
                <a:solidFill>
                  <a:srgbClr val="002E6E"/>
                </a:solidFill>
              </a:rPr>
              <a:t>차시 수업에서는 미래플러스대학에 대해 알아보겠습니다</a:t>
            </a:r>
            <a:r>
              <a:rPr lang="en-US" altLang="ko-KR" sz="2000" b="1" dirty="0" smtClean="0">
                <a:solidFill>
                  <a:srgbClr val="002E6E"/>
                </a:solidFill>
              </a:rPr>
              <a:t>.</a:t>
            </a: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8650941" y="110844"/>
            <a:ext cx="3274144" cy="6426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altLang="ko-KR" sz="1200" b="1" dirty="0">
                <a:solidFill>
                  <a:schemeClr val="bg1"/>
                </a:solidFill>
              </a:rPr>
              <a:t>2</a:t>
            </a:r>
            <a:r>
              <a:rPr lang="ko-KR" altLang="en-US" sz="1200" b="1" dirty="0" err="1" smtClean="0">
                <a:solidFill>
                  <a:schemeClr val="bg1"/>
                </a:solidFill>
              </a:rPr>
              <a:t>차시</a:t>
            </a:r>
            <a:endParaRPr lang="en-US" altLang="ko-KR" sz="1200" b="1" dirty="0" smtClean="0">
              <a:solidFill>
                <a:schemeClr val="bg1"/>
              </a:solidFill>
            </a:endParaRPr>
          </a:p>
          <a:p>
            <a:pPr algn="r"/>
            <a:r>
              <a:rPr lang="ko-KR" altLang="en-US" sz="1800" b="1" dirty="0" err="1" smtClean="0">
                <a:solidFill>
                  <a:schemeClr val="bg1"/>
                </a:solidFill>
              </a:rPr>
              <a:t>차시명</a:t>
            </a:r>
            <a:endParaRPr lang="ko-KR" alt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8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379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275494" y="133350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27894" y="285750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103679" y="579718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275494" y="110844"/>
            <a:ext cx="7303475" cy="917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ko-KR" altLang="en-US" sz="2600" b="1" smtClean="0">
                <a:solidFill>
                  <a:srgbClr val="002E6E"/>
                </a:solidFill>
              </a:rPr>
              <a:t>참고자료</a:t>
            </a:r>
            <a:endParaRPr lang="ko-KR" altLang="en-US" sz="2600" b="1" dirty="0">
              <a:solidFill>
                <a:srgbClr val="002E6E"/>
              </a:solidFill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1525921" y="1285732"/>
            <a:ext cx="9140157" cy="48102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Clr>
                <a:srgbClr val="009DDB"/>
              </a:buClr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solidFill>
                  <a:srgbClr val="002E6E"/>
                </a:solidFill>
              </a:rPr>
              <a:t>참고자료</a:t>
            </a:r>
            <a:r>
              <a:rPr lang="en-US" altLang="ko-KR" sz="2000" b="1" dirty="0" smtClean="0">
                <a:solidFill>
                  <a:srgbClr val="002E6E"/>
                </a:solidFill>
              </a:rPr>
              <a:t>01</a:t>
            </a:r>
          </a:p>
          <a:p>
            <a:pPr marL="342900" indent="-342900" algn="l">
              <a:lnSpc>
                <a:spcPct val="150000"/>
              </a:lnSpc>
              <a:buClr>
                <a:srgbClr val="009DDB"/>
              </a:buClr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rgbClr val="002E6E"/>
                </a:solidFill>
              </a:rPr>
              <a:t>참고자료</a:t>
            </a:r>
            <a:r>
              <a:rPr lang="en-US" altLang="ko-KR" sz="2000" b="1" dirty="0" smtClean="0">
                <a:solidFill>
                  <a:srgbClr val="002E6E"/>
                </a:solidFill>
              </a:rPr>
              <a:t>02</a:t>
            </a:r>
            <a:endParaRPr lang="en-US" altLang="ko-KR" sz="2000" b="1" dirty="0">
              <a:solidFill>
                <a:srgbClr val="002E6E"/>
              </a:solidFill>
            </a:endParaRPr>
          </a:p>
          <a:p>
            <a:pPr marL="342900" indent="-342900" algn="l">
              <a:lnSpc>
                <a:spcPct val="150000"/>
              </a:lnSpc>
              <a:buClr>
                <a:srgbClr val="009DDB"/>
              </a:buClr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rgbClr val="002E6E"/>
                </a:solidFill>
              </a:rPr>
              <a:t>참고자료</a:t>
            </a:r>
            <a:r>
              <a:rPr lang="en-US" altLang="ko-KR" sz="2000" b="1" dirty="0" smtClean="0">
                <a:solidFill>
                  <a:srgbClr val="002E6E"/>
                </a:solidFill>
              </a:rPr>
              <a:t>03</a:t>
            </a:r>
            <a:endParaRPr lang="en-US" altLang="ko-KR" sz="2000" b="1" dirty="0">
              <a:solidFill>
                <a:srgbClr val="002E6E"/>
              </a:solidFill>
            </a:endParaRPr>
          </a:p>
          <a:p>
            <a:pPr marL="342900" indent="-342900" algn="l">
              <a:lnSpc>
                <a:spcPct val="150000"/>
              </a:lnSpc>
              <a:buClr>
                <a:srgbClr val="009DDB"/>
              </a:buClr>
              <a:buFont typeface="Arial" panose="020B0604020202020204" pitchFamily="34" charset="0"/>
              <a:buChar char="•"/>
            </a:pPr>
            <a:endParaRPr lang="en-US" altLang="ko-KR" sz="2000" b="1" dirty="0" smtClean="0">
              <a:solidFill>
                <a:srgbClr val="002E6E"/>
              </a:solidFill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8650941" y="110844"/>
            <a:ext cx="3274144" cy="6426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altLang="ko-KR" sz="1200" b="1" dirty="0">
                <a:solidFill>
                  <a:schemeClr val="bg1"/>
                </a:solidFill>
              </a:rPr>
              <a:t>2</a:t>
            </a:r>
            <a:r>
              <a:rPr lang="ko-KR" altLang="en-US" sz="1200" b="1" dirty="0" err="1" smtClean="0">
                <a:solidFill>
                  <a:schemeClr val="bg1"/>
                </a:solidFill>
              </a:rPr>
              <a:t>차시</a:t>
            </a:r>
            <a:endParaRPr lang="en-US" altLang="ko-KR" sz="1200" b="1" dirty="0" smtClean="0">
              <a:solidFill>
                <a:schemeClr val="bg1"/>
              </a:solidFill>
            </a:endParaRPr>
          </a:p>
          <a:p>
            <a:pPr algn="r"/>
            <a:r>
              <a:rPr lang="ko-KR" altLang="en-US" sz="1800" b="1" dirty="0" err="1" smtClean="0">
                <a:solidFill>
                  <a:schemeClr val="bg1"/>
                </a:solidFill>
              </a:rPr>
              <a:t>차시명</a:t>
            </a:r>
            <a:endParaRPr lang="ko-KR" alt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8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379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75494" y="133350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427894" y="285750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103679" y="579718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301747" y="1490500"/>
            <a:ext cx="8089162" cy="796453"/>
          </a:xfrm>
        </p:spPr>
        <p:txBody>
          <a:bodyPr>
            <a:normAutofit fontScale="92500"/>
          </a:bodyPr>
          <a:lstStyle/>
          <a:p>
            <a:pPr algn="l"/>
            <a:r>
              <a:rPr lang="ko-KR" altLang="en-US" sz="2000" b="1" spc="-150" dirty="0" smtClean="0">
                <a:solidFill>
                  <a:srgbClr val="002E6E"/>
                </a:solidFill>
              </a:rPr>
              <a:t>여러분은 왜 한성대학교에 오셨나요</a:t>
            </a:r>
            <a:r>
              <a:rPr lang="en-US" altLang="ko-KR" sz="2000" b="1" spc="-150" dirty="0" smtClean="0">
                <a:solidFill>
                  <a:srgbClr val="002E6E"/>
                </a:solidFill>
              </a:rPr>
              <a:t>? </a:t>
            </a:r>
            <a:r>
              <a:rPr lang="en-US" altLang="ko-KR" sz="2000" b="1" i="1" spc="-150" dirty="0" smtClean="0">
                <a:solidFill>
                  <a:srgbClr val="C00000"/>
                </a:solidFill>
              </a:rPr>
              <a:t>(</a:t>
            </a:r>
            <a:r>
              <a:rPr lang="ko-KR" altLang="en-US" sz="2000" b="1" i="1" spc="-150" dirty="0" smtClean="0">
                <a:solidFill>
                  <a:srgbClr val="C00000"/>
                </a:solidFill>
              </a:rPr>
              <a:t>예시</a:t>
            </a:r>
            <a:r>
              <a:rPr lang="en-US" altLang="ko-KR" sz="2000" b="1" i="1" spc="-150" dirty="0" smtClean="0">
                <a:solidFill>
                  <a:srgbClr val="C00000"/>
                </a:solidFill>
              </a:rPr>
              <a:t>)</a:t>
            </a:r>
            <a:r>
              <a:rPr lang="ko-KR" altLang="en-US" sz="2000" b="1" i="1" spc="-150" dirty="0" smtClean="0">
                <a:solidFill>
                  <a:srgbClr val="C00000"/>
                </a:solidFill>
              </a:rPr>
              <a:t> </a:t>
            </a:r>
            <a:endParaRPr lang="en-US" altLang="ko-KR" sz="2000" b="1" i="1" spc="-150" dirty="0" smtClean="0">
              <a:solidFill>
                <a:srgbClr val="C00000"/>
              </a:solidFill>
            </a:endParaRPr>
          </a:p>
          <a:p>
            <a:pPr algn="l"/>
            <a:r>
              <a:rPr lang="ko-KR" altLang="en-US" sz="2000" b="1" spc="-150" dirty="0" smtClean="0">
                <a:solidFill>
                  <a:srgbClr val="002E6E"/>
                </a:solidFill>
              </a:rPr>
              <a:t>한성대학교 내 꿈을 키워줄 수 있을까요</a:t>
            </a:r>
            <a:r>
              <a:rPr lang="en-US" altLang="ko-KR" sz="2000" b="1" spc="-150" dirty="0">
                <a:solidFill>
                  <a:srgbClr val="002E6E"/>
                </a:solidFill>
              </a:rPr>
              <a:t>? </a:t>
            </a:r>
            <a:r>
              <a:rPr lang="en-US" altLang="ko-KR" sz="2000" b="1" i="1" spc="-150" dirty="0">
                <a:solidFill>
                  <a:srgbClr val="C00000"/>
                </a:solidFill>
              </a:rPr>
              <a:t>(</a:t>
            </a:r>
            <a:r>
              <a:rPr lang="ko-KR" altLang="en-US" sz="2000" b="1" i="1" spc="-150" dirty="0">
                <a:solidFill>
                  <a:srgbClr val="C00000"/>
                </a:solidFill>
              </a:rPr>
              <a:t>수업을 시작하기 위한 질문</a:t>
            </a:r>
            <a:r>
              <a:rPr lang="en-US" altLang="ko-KR" sz="2000" b="1" i="1" spc="-150" dirty="0" smtClean="0">
                <a:solidFill>
                  <a:srgbClr val="C00000"/>
                </a:solidFill>
              </a:rPr>
              <a:t>) </a:t>
            </a:r>
            <a:r>
              <a:rPr lang="ko-KR" altLang="en-US" sz="2000" b="1" i="1" spc="-150" dirty="0" smtClean="0">
                <a:solidFill>
                  <a:srgbClr val="C00000"/>
                </a:solidFill>
              </a:rPr>
              <a:t>등 기재 </a:t>
            </a:r>
            <a:endParaRPr lang="ko-KR" altLang="en-US" sz="2000" b="1" i="1" spc="-150" dirty="0">
              <a:solidFill>
                <a:srgbClr val="C00000"/>
              </a:solidFill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398460" y="6450885"/>
            <a:ext cx="7144748" cy="272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출처 </a:t>
            </a: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60" y="2423235"/>
            <a:ext cx="7144748" cy="3889643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8650941" y="110844"/>
            <a:ext cx="3274144" cy="6426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altLang="ko-KR" sz="1200" b="1" dirty="0">
                <a:solidFill>
                  <a:schemeClr val="bg1"/>
                </a:solidFill>
              </a:rPr>
              <a:t>2</a:t>
            </a:r>
            <a:r>
              <a:rPr lang="ko-KR" altLang="en-US" sz="1200" b="1" dirty="0" err="1" smtClean="0">
                <a:solidFill>
                  <a:schemeClr val="bg1"/>
                </a:solidFill>
              </a:rPr>
              <a:t>차시</a:t>
            </a:r>
            <a:endParaRPr lang="en-US" altLang="ko-KR" sz="1200" b="1" dirty="0" smtClean="0">
              <a:solidFill>
                <a:schemeClr val="bg1"/>
              </a:solidFill>
            </a:endParaRPr>
          </a:p>
          <a:p>
            <a:pPr algn="r"/>
            <a:r>
              <a:rPr lang="ko-KR" altLang="en-US" sz="1800" b="1" dirty="0" err="1" smtClean="0">
                <a:solidFill>
                  <a:schemeClr val="bg1"/>
                </a:solidFill>
              </a:rPr>
              <a:t>차시명</a:t>
            </a:r>
            <a:endParaRPr lang="ko-KR" alt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275494" y="110844"/>
            <a:ext cx="7303475" cy="917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ko-KR" altLang="en-US" sz="2600" b="1" dirty="0" smtClean="0">
                <a:solidFill>
                  <a:srgbClr val="002E6E"/>
                </a:solidFill>
              </a:rPr>
              <a:t>오늘의 학습</a:t>
            </a:r>
            <a:endParaRPr lang="ko-KR" altLang="en-US" sz="2600" b="1" dirty="0">
              <a:solidFill>
                <a:srgbClr val="002E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379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275494" y="133350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427894" y="285750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03679" y="579718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297470" y="2350477"/>
            <a:ext cx="8245738" cy="3025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250000"/>
              </a:lnSpc>
              <a:buClr>
                <a:srgbClr val="009DDB"/>
              </a:buClr>
              <a:buFont typeface="+mj-lt"/>
              <a:buAutoNum type="arabicPeriod"/>
            </a:pPr>
            <a:r>
              <a:rPr lang="ko-KR" altLang="en-US" sz="1800" b="1" dirty="0" smtClean="0">
                <a:solidFill>
                  <a:srgbClr val="002E6E"/>
                </a:solidFill>
              </a:rPr>
              <a:t>목표</a:t>
            </a:r>
            <a:r>
              <a:rPr lang="en-US" altLang="ko-KR" sz="1800" b="1" dirty="0" smtClean="0">
                <a:solidFill>
                  <a:srgbClr val="002E6E"/>
                </a:solidFill>
              </a:rPr>
              <a:t>1</a:t>
            </a:r>
          </a:p>
          <a:p>
            <a:pPr marL="342900" indent="-342900" algn="l">
              <a:lnSpc>
                <a:spcPct val="250000"/>
              </a:lnSpc>
              <a:buClr>
                <a:srgbClr val="009DDB"/>
              </a:buClr>
              <a:buFont typeface="+mj-lt"/>
              <a:buAutoNum type="arabicPeriod"/>
            </a:pPr>
            <a:r>
              <a:rPr lang="ko-KR" altLang="en-US" sz="1800" b="1" dirty="0" smtClean="0">
                <a:solidFill>
                  <a:srgbClr val="002E6E"/>
                </a:solidFill>
              </a:rPr>
              <a:t>목표</a:t>
            </a:r>
            <a:r>
              <a:rPr lang="en-US" altLang="ko-KR" sz="1800" b="1" dirty="0" smtClean="0">
                <a:solidFill>
                  <a:srgbClr val="002E6E"/>
                </a:solidFill>
              </a:rPr>
              <a:t>2</a:t>
            </a:r>
          </a:p>
          <a:p>
            <a:pPr marL="342900" indent="-342900" algn="l">
              <a:lnSpc>
                <a:spcPct val="250000"/>
              </a:lnSpc>
              <a:buClr>
                <a:srgbClr val="009DDB"/>
              </a:buClr>
              <a:buFont typeface="+mj-lt"/>
              <a:buAutoNum type="arabicPeriod"/>
            </a:pPr>
            <a:r>
              <a:rPr lang="ko-KR" altLang="en-US" sz="1800" b="1" dirty="0" smtClean="0">
                <a:solidFill>
                  <a:srgbClr val="002E6E"/>
                </a:solidFill>
              </a:rPr>
              <a:t>목표</a:t>
            </a:r>
            <a:r>
              <a:rPr lang="en-US" altLang="ko-KR" sz="1800" b="1" dirty="0" smtClean="0">
                <a:solidFill>
                  <a:srgbClr val="002E6E"/>
                </a:solidFill>
              </a:rPr>
              <a:t>3</a:t>
            </a:r>
            <a:endParaRPr lang="ko-KR" altLang="en-US" sz="2400" b="1" dirty="0">
              <a:solidFill>
                <a:srgbClr val="002E6E"/>
              </a:solidFill>
            </a:endParaRP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275494" y="110844"/>
            <a:ext cx="7303475" cy="917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ko-KR" altLang="en-US" sz="2600" b="1" dirty="0" smtClean="0">
                <a:solidFill>
                  <a:srgbClr val="002E6E"/>
                </a:solidFill>
              </a:rPr>
              <a:t>오늘의 학습</a:t>
            </a:r>
            <a:endParaRPr lang="ko-KR" altLang="en-US" sz="2600" b="1" dirty="0">
              <a:solidFill>
                <a:srgbClr val="002E6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960433" y="1801577"/>
            <a:ext cx="896942" cy="327471"/>
          </a:xfrm>
          <a:prstGeom prst="rect">
            <a:avLst/>
          </a:prstGeom>
          <a:solidFill>
            <a:srgbClr val="009DD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1145070" y="1801577"/>
            <a:ext cx="1436765" cy="391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b="1" dirty="0" smtClean="0">
                <a:solidFill>
                  <a:srgbClr val="002E6E"/>
                </a:solidFill>
              </a:rPr>
              <a:t>학습목표</a:t>
            </a:r>
            <a:endParaRPr lang="ko-KR" altLang="en-US" sz="2000" b="1" dirty="0">
              <a:solidFill>
                <a:srgbClr val="002E6E"/>
              </a:solidFill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8650941" y="110844"/>
            <a:ext cx="3274144" cy="6426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altLang="ko-KR" sz="1200" b="1" dirty="0">
                <a:solidFill>
                  <a:schemeClr val="bg1"/>
                </a:solidFill>
              </a:rPr>
              <a:t>2</a:t>
            </a:r>
            <a:r>
              <a:rPr lang="ko-KR" altLang="en-US" sz="1200" b="1" dirty="0" err="1" smtClean="0">
                <a:solidFill>
                  <a:schemeClr val="bg1"/>
                </a:solidFill>
              </a:rPr>
              <a:t>차시</a:t>
            </a:r>
            <a:endParaRPr lang="en-US" altLang="ko-KR" sz="1200" b="1" dirty="0" smtClean="0">
              <a:solidFill>
                <a:schemeClr val="bg1"/>
              </a:solidFill>
            </a:endParaRPr>
          </a:p>
          <a:p>
            <a:pPr algn="r"/>
            <a:r>
              <a:rPr lang="ko-KR" altLang="en-US" sz="1800" b="1" dirty="0" err="1" smtClean="0">
                <a:solidFill>
                  <a:schemeClr val="bg1"/>
                </a:solidFill>
              </a:rPr>
              <a:t>차시명</a:t>
            </a:r>
            <a:endParaRPr lang="ko-KR" alt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2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379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275494" y="133350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427894" y="285750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03679" y="579718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275494" y="110844"/>
            <a:ext cx="7303475" cy="917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ko-KR" altLang="en-US" sz="2600" b="1" dirty="0" smtClean="0">
                <a:solidFill>
                  <a:srgbClr val="002E6E"/>
                </a:solidFill>
              </a:rPr>
              <a:t>오늘의 학습</a:t>
            </a:r>
            <a:endParaRPr lang="ko-KR" altLang="en-US" sz="2600" b="1" dirty="0">
              <a:solidFill>
                <a:srgbClr val="002E6E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1297470" y="2350477"/>
            <a:ext cx="8245738" cy="3025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250000"/>
              </a:lnSpc>
              <a:buClr>
                <a:srgbClr val="009DDB"/>
              </a:buClr>
              <a:buFont typeface="+mj-lt"/>
              <a:buAutoNum type="arabicPeriod"/>
            </a:pPr>
            <a:r>
              <a:rPr lang="ko-KR" altLang="en-US" sz="1800" b="1" dirty="0" smtClean="0">
                <a:solidFill>
                  <a:srgbClr val="002E6E"/>
                </a:solidFill>
              </a:rPr>
              <a:t>내용</a:t>
            </a:r>
            <a:r>
              <a:rPr lang="en-US" altLang="ko-KR" sz="1800" b="1" dirty="0" smtClean="0">
                <a:solidFill>
                  <a:srgbClr val="002E6E"/>
                </a:solidFill>
              </a:rPr>
              <a:t>1</a:t>
            </a:r>
          </a:p>
          <a:p>
            <a:pPr marL="342900" indent="-342900" algn="l">
              <a:lnSpc>
                <a:spcPct val="250000"/>
              </a:lnSpc>
              <a:buClr>
                <a:srgbClr val="009DDB"/>
              </a:buClr>
              <a:buFont typeface="+mj-lt"/>
              <a:buAutoNum type="arabicPeriod"/>
            </a:pPr>
            <a:r>
              <a:rPr lang="ko-KR" altLang="en-US" sz="1800" b="1" dirty="0" smtClean="0">
                <a:solidFill>
                  <a:srgbClr val="002E6E"/>
                </a:solidFill>
              </a:rPr>
              <a:t>내용</a:t>
            </a:r>
            <a:r>
              <a:rPr lang="en-US" altLang="ko-KR" sz="1800" b="1" dirty="0" smtClean="0">
                <a:solidFill>
                  <a:srgbClr val="002E6E"/>
                </a:solidFill>
              </a:rPr>
              <a:t>2</a:t>
            </a:r>
          </a:p>
          <a:p>
            <a:pPr marL="342900" indent="-342900" algn="l">
              <a:lnSpc>
                <a:spcPct val="250000"/>
              </a:lnSpc>
              <a:buClr>
                <a:srgbClr val="009DDB"/>
              </a:buClr>
              <a:buFont typeface="+mj-lt"/>
              <a:buAutoNum type="arabicPeriod"/>
            </a:pPr>
            <a:r>
              <a:rPr lang="ko-KR" altLang="en-US" sz="1800" b="1" dirty="0" smtClean="0">
                <a:solidFill>
                  <a:srgbClr val="002E6E"/>
                </a:solidFill>
              </a:rPr>
              <a:t>내용</a:t>
            </a:r>
            <a:r>
              <a:rPr lang="en-US" altLang="ko-KR" sz="1800" b="1" dirty="0" smtClean="0">
                <a:solidFill>
                  <a:srgbClr val="002E6E"/>
                </a:solidFill>
              </a:rPr>
              <a:t>3</a:t>
            </a:r>
            <a:endParaRPr lang="ko-KR" altLang="en-US" sz="2400" b="1" dirty="0">
              <a:solidFill>
                <a:srgbClr val="002E6E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960433" y="1801577"/>
            <a:ext cx="896942" cy="327471"/>
          </a:xfrm>
          <a:prstGeom prst="rect">
            <a:avLst/>
          </a:prstGeom>
          <a:solidFill>
            <a:srgbClr val="009DD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1145070" y="1801576"/>
            <a:ext cx="1436765" cy="391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b="1" dirty="0" smtClean="0">
                <a:solidFill>
                  <a:srgbClr val="002E6E"/>
                </a:solidFill>
              </a:rPr>
              <a:t>학습내용</a:t>
            </a:r>
            <a:endParaRPr lang="ko-KR" altLang="en-US" sz="2000" b="1" dirty="0">
              <a:solidFill>
                <a:srgbClr val="002E6E"/>
              </a:solidFill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650941" y="110844"/>
            <a:ext cx="3274144" cy="6426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altLang="ko-KR" sz="1200" b="1" dirty="0">
                <a:solidFill>
                  <a:schemeClr val="bg1"/>
                </a:solidFill>
              </a:rPr>
              <a:t>2</a:t>
            </a:r>
            <a:r>
              <a:rPr lang="ko-KR" altLang="en-US" sz="1200" b="1" dirty="0" err="1" smtClean="0">
                <a:solidFill>
                  <a:schemeClr val="bg1"/>
                </a:solidFill>
              </a:rPr>
              <a:t>차시</a:t>
            </a:r>
            <a:endParaRPr lang="en-US" altLang="ko-KR" sz="1200" b="1" dirty="0" smtClean="0">
              <a:solidFill>
                <a:schemeClr val="bg1"/>
              </a:solidFill>
            </a:endParaRPr>
          </a:p>
          <a:p>
            <a:pPr algn="r"/>
            <a:r>
              <a:rPr lang="ko-KR" altLang="en-US" sz="1800" b="1" dirty="0" err="1" smtClean="0">
                <a:solidFill>
                  <a:schemeClr val="bg1"/>
                </a:solidFill>
              </a:rPr>
              <a:t>차시명</a:t>
            </a:r>
            <a:endParaRPr lang="ko-KR" alt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8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379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75494" y="133350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427894" y="285750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103679" y="579718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398460" y="6450885"/>
            <a:ext cx="7144748" cy="272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출처 </a:t>
            </a: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369" y="1536241"/>
            <a:ext cx="5717716" cy="4776637"/>
          </a:xfrm>
          <a:prstGeom prst="rect">
            <a:avLst/>
          </a:prstGeom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275494" y="110844"/>
            <a:ext cx="7303475" cy="917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ko-KR" altLang="en-US" sz="1800" b="1" dirty="0" smtClean="0">
                <a:solidFill>
                  <a:schemeClr val="bg1"/>
                </a:solidFill>
              </a:rPr>
              <a:t>학습내용</a:t>
            </a:r>
            <a:endParaRPr lang="en-US" altLang="ko-KR" sz="1800" b="1" dirty="0" smtClean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altLang="ko-KR" sz="2600" b="1" dirty="0" smtClean="0">
                <a:solidFill>
                  <a:srgbClr val="002E6E"/>
                </a:solidFill>
              </a:rPr>
              <a:t>1.</a:t>
            </a:r>
            <a:r>
              <a:rPr lang="ko-KR" altLang="en-US" sz="2600" b="1" dirty="0" smtClean="0">
                <a:solidFill>
                  <a:srgbClr val="002E6E"/>
                </a:solidFill>
              </a:rPr>
              <a:t>내용</a:t>
            </a:r>
            <a:r>
              <a:rPr lang="en-US" altLang="ko-KR" sz="2600" b="1" dirty="0" smtClean="0">
                <a:solidFill>
                  <a:srgbClr val="002E6E"/>
                </a:solidFill>
              </a:rPr>
              <a:t>1</a:t>
            </a:r>
            <a:endParaRPr lang="ko-KR" altLang="en-US" sz="2600" b="1" dirty="0">
              <a:solidFill>
                <a:srgbClr val="002E6E"/>
              </a:solidFill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1244719" y="1927414"/>
            <a:ext cx="4470284" cy="15015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Clr>
                <a:srgbClr val="009DDB"/>
              </a:buClr>
              <a:buFont typeface="+mj-lt"/>
              <a:buAutoNum type="arabicPeriod"/>
            </a:pPr>
            <a:r>
              <a:rPr lang="ko-KR" altLang="en-US" sz="2000" b="1" dirty="0" err="1" smtClean="0">
                <a:solidFill>
                  <a:srgbClr val="002E6E"/>
                </a:solidFill>
              </a:rPr>
              <a:t>주내용</a:t>
            </a:r>
            <a:r>
              <a:rPr lang="en-US" altLang="ko-KR" sz="2000" b="1" dirty="0" smtClean="0">
                <a:solidFill>
                  <a:srgbClr val="002E6E"/>
                </a:solidFill>
              </a:rPr>
              <a:t>1</a:t>
            </a:r>
          </a:p>
          <a:p>
            <a:pPr marL="342900" indent="-342900" algn="l">
              <a:lnSpc>
                <a:spcPct val="150000"/>
              </a:lnSpc>
              <a:buClr>
                <a:srgbClr val="009DDB"/>
              </a:buClr>
              <a:buFont typeface="+mj-lt"/>
              <a:buAutoNum type="arabicPeriod"/>
            </a:pPr>
            <a:r>
              <a:rPr lang="ko-KR" altLang="en-US" sz="2000" b="1" dirty="0" err="1" smtClean="0">
                <a:solidFill>
                  <a:srgbClr val="002E6E"/>
                </a:solidFill>
              </a:rPr>
              <a:t>주내용</a:t>
            </a:r>
            <a:r>
              <a:rPr lang="en-US" altLang="ko-KR" sz="2000" b="1" dirty="0" smtClean="0">
                <a:solidFill>
                  <a:srgbClr val="002E6E"/>
                </a:solidFill>
              </a:rPr>
              <a:t>2</a:t>
            </a:r>
          </a:p>
          <a:p>
            <a:pPr marL="342900" indent="-342900" algn="l">
              <a:lnSpc>
                <a:spcPct val="150000"/>
              </a:lnSpc>
              <a:buClr>
                <a:srgbClr val="009DDB"/>
              </a:buClr>
              <a:buFont typeface="+mj-lt"/>
              <a:buAutoNum type="arabicPeriod"/>
            </a:pPr>
            <a:r>
              <a:rPr lang="ko-KR" altLang="en-US" sz="2000" b="1" dirty="0" err="1" smtClean="0">
                <a:solidFill>
                  <a:srgbClr val="002E6E"/>
                </a:solidFill>
              </a:rPr>
              <a:t>주내용</a:t>
            </a:r>
            <a:r>
              <a:rPr lang="en-US" altLang="ko-KR" sz="2000" b="1" dirty="0" smtClean="0">
                <a:solidFill>
                  <a:srgbClr val="002E6E"/>
                </a:solidFill>
              </a:rPr>
              <a:t>3</a:t>
            </a: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1502628" y="3433834"/>
            <a:ext cx="4470284" cy="15015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Clr>
                <a:srgbClr val="009DDB"/>
              </a:buClr>
              <a:buFont typeface="Arial" panose="020B0604020202020204" pitchFamily="34" charset="0"/>
              <a:buChar char="•"/>
            </a:pPr>
            <a:r>
              <a:rPr lang="ko-KR" altLang="en-US" sz="1800" b="1" dirty="0" err="1" smtClean="0">
                <a:solidFill>
                  <a:srgbClr val="002E6E"/>
                </a:solidFill>
              </a:rPr>
              <a:t>부내용</a:t>
            </a:r>
            <a:r>
              <a:rPr lang="en-US" altLang="ko-KR" sz="1800" b="1" dirty="0" smtClean="0">
                <a:solidFill>
                  <a:srgbClr val="002E6E"/>
                </a:solidFill>
              </a:rPr>
              <a:t>1</a:t>
            </a:r>
          </a:p>
          <a:p>
            <a:pPr marL="342900" indent="-342900" algn="l">
              <a:lnSpc>
                <a:spcPct val="150000"/>
              </a:lnSpc>
              <a:buClr>
                <a:srgbClr val="009DDB"/>
              </a:buClr>
              <a:buFont typeface="Arial" panose="020B0604020202020204" pitchFamily="34" charset="0"/>
              <a:buChar char="•"/>
            </a:pPr>
            <a:r>
              <a:rPr lang="ko-KR" altLang="en-US" sz="1800" b="1" dirty="0" err="1" smtClean="0">
                <a:solidFill>
                  <a:srgbClr val="002E6E"/>
                </a:solidFill>
              </a:rPr>
              <a:t>부내용</a:t>
            </a:r>
            <a:r>
              <a:rPr lang="en-US" altLang="ko-KR" sz="1800" b="1" dirty="0" smtClean="0">
                <a:solidFill>
                  <a:srgbClr val="002E6E"/>
                </a:solidFill>
              </a:rPr>
              <a:t>2</a:t>
            </a:r>
          </a:p>
          <a:p>
            <a:pPr marL="342900" indent="-342900" algn="l">
              <a:lnSpc>
                <a:spcPct val="150000"/>
              </a:lnSpc>
              <a:buClr>
                <a:srgbClr val="009DDB"/>
              </a:buClr>
              <a:buFont typeface="Arial" panose="020B0604020202020204" pitchFamily="34" charset="0"/>
              <a:buChar char="•"/>
            </a:pPr>
            <a:r>
              <a:rPr lang="ko-KR" altLang="en-US" sz="1800" b="1" dirty="0" err="1" smtClean="0">
                <a:solidFill>
                  <a:srgbClr val="002E6E"/>
                </a:solidFill>
              </a:rPr>
              <a:t>부내용</a:t>
            </a:r>
            <a:r>
              <a:rPr lang="en-US" altLang="ko-KR" sz="1800" b="1" dirty="0" smtClean="0">
                <a:solidFill>
                  <a:srgbClr val="002E6E"/>
                </a:solidFill>
              </a:rPr>
              <a:t>3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5873266" y="1927414"/>
            <a:ext cx="0" cy="417444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제목 1"/>
          <p:cNvSpPr txBox="1">
            <a:spLocks/>
          </p:cNvSpPr>
          <p:nvPr/>
        </p:nvSpPr>
        <p:spPr>
          <a:xfrm>
            <a:off x="8650941" y="110844"/>
            <a:ext cx="3274144" cy="6426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altLang="ko-KR" sz="1200" b="1" dirty="0">
                <a:solidFill>
                  <a:schemeClr val="bg1"/>
                </a:solidFill>
              </a:rPr>
              <a:t>2</a:t>
            </a:r>
            <a:r>
              <a:rPr lang="ko-KR" altLang="en-US" sz="1200" b="1" dirty="0" err="1" smtClean="0">
                <a:solidFill>
                  <a:schemeClr val="bg1"/>
                </a:solidFill>
              </a:rPr>
              <a:t>차시</a:t>
            </a:r>
            <a:endParaRPr lang="en-US" altLang="ko-KR" sz="1200" b="1" dirty="0" smtClean="0">
              <a:solidFill>
                <a:schemeClr val="bg1"/>
              </a:solidFill>
            </a:endParaRPr>
          </a:p>
          <a:p>
            <a:pPr algn="r"/>
            <a:r>
              <a:rPr lang="ko-KR" altLang="en-US" sz="1800" b="1" dirty="0" err="1" smtClean="0">
                <a:solidFill>
                  <a:schemeClr val="bg1"/>
                </a:solidFill>
              </a:rPr>
              <a:t>차시명</a:t>
            </a:r>
            <a:endParaRPr lang="ko-KR" alt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31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379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275494" y="133350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27894" y="285750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103679" y="579718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275494" y="110844"/>
            <a:ext cx="7303475" cy="917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ko-KR" altLang="en-US" sz="1800" b="1" dirty="0" smtClean="0">
                <a:solidFill>
                  <a:schemeClr val="bg1"/>
                </a:solidFill>
              </a:rPr>
              <a:t>학습내용</a:t>
            </a:r>
            <a:endParaRPr lang="en-US" altLang="ko-KR" sz="1800" b="1" dirty="0" smtClean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altLang="ko-KR" sz="2600" b="1" dirty="0" smtClean="0">
                <a:solidFill>
                  <a:srgbClr val="002E6E"/>
                </a:solidFill>
              </a:rPr>
              <a:t>2.</a:t>
            </a:r>
            <a:r>
              <a:rPr lang="ko-KR" altLang="en-US" sz="2600" b="1" dirty="0" smtClean="0">
                <a:solidFill>
                  <a:srgbClr val="002E6E"/>
                </a:solidFill>
              </a:rPr>
              <a:t>내용</a:t>
            </a:r>
            <a:r>
              <a:rPr lang="en-US" altLang="ko-KR" sz="2600" b="1" dirty="0" smtClean="0">
                <a:solidFill>
                  <a:srgbClr val="002E6E"/>
                </a:solidFill>
              </a:rPr>
              <a:t>2</a:t>
            </a:r>
            <a:endParaRPr lang="ko-KR" altLang="en-US" sz="2600" b="1" dirty="0">
              <a:solidFill>
                <a:srgbClr val="002E6E"/>
              </a:solidFill>
            </a:endParaRPr>
          </a:p>
        </p:txBody>
      </p:sp>
      <p:sp>
        <p:nvSpPr>
          <p:cNvPr id="15" name="부제목 2"/>
          <p:cNvSpPr txBox="1">
            <a:spLocks/>
          </p:cNvSpPr>
          <p:nvPr/>
        </p:nvSpPr>
        <p:spPr>
          <a:xfrm>
            <a:off x="2398460" y="6043563"/>
            <a:ext cx="7144748" cy="272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200" b="1" dirty="0">
                <a:solidFill>
                  <a:srgbClr val="FF0000"/>
                </a:solidFill>
              </a:rPr>
              <a:t>&lt;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출처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:                                                                                                             &gt; 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차트 5"/>
          <p:cNvGraphicFramePr/>
          <p:nvPr>
            <p:extLst>
              <p:ext uri="{D42A27DB-BD31-4B8C-83A1-F6EECF244321}">
                <p14:modId xmlns:p14="http://schemas.microsoft.com/office/powerpoint/2010/main" val="1071676049"/>
              </p:ext>
            </p:extLst>
          </p:nvPr>
        </p:nvGraphicFramePr>
        <p:xfrm>
          <a:off x="1163005" y="1139545"/>
          <a:ext cx="9873762" cy="4848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제목 1"/>
          <p:cNvSpPr txBox="1">
            <a:spLocks/>
          </p:cNvSpPr>
          <p:nvPr/>
        </p:nvSpPr>
        <p:spPr>
          <a:xfrm>
            <a:off x="8650941" y="110844"/>
            <a:ext cx="3274144" cy="6426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altLang="ko-KR" sz="1200" b="1" dirty="0">
                <a:solidFill>
                  <a:schemeClr val="bg1"/>
                </a:solidFill>
              </a:rPr>
              <a:t>2</a:t>
            </a:r>
            <a:r>
              <a:rPr lang="ko-KR" altLang="en-US" sz="1200" b="1" dirty="0" err="1" smtClean="0">
                <a:solidFill>
                  <a:schemeClr val="bg1"/>
                </a:solidFill>
              </a:rPr>
              <a:t>차시</a:t>
            </a:r>
            <a:endParaRPr lang="en-US" altLang="ko-KR" sz="1200" b="1" dirty="0" smtClean="0">
              <a:solidFill>
                <a:schemeClr val="bg1"/>
              </a:solidFill>
            </a:endParaRPr>
          </a:p>
          <a:p>
            <a:pPr algn="r"/>
            <a:r>
              <a:rPr lang="ko-KR" altLang="en-US" sz="1800" b="1" dirty="0" err="1" smtClean="0">
                <a:solidFill>
                  <a:schemeClr val="bg1"/>
                </a:solidFill>
              </a:rPr>
              <a:t>차시명</a:t>
            </a:r>
            <a:endParaRPr lang="ko-KR" alt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3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379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275494" y="133350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27894" y="285750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103679" y="579718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275494" y="110844"/>
            <a:ext cx="7303475" cy="917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ko-KR" altLang="en-US" sz="1800" b="1" dirty="0" smtClean="0">
                <a:solidFill>
                  <a:schemeClr val="bg1"/>
                </a:solidFill>
              </a:rPr>
              <a:t>학습내용</a:t>
            </a:r>
            <a:endParaRPr lang="en-US" altLang="ko-KR" sz="1800" b="1" dirty="0" smtClean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altLang="ko-KR" sz="2600" b="1" dirty="0">
                <a:solidFill>
                  <a:srgbClr val="002E6E"/>
                </a:solidFill>
              </a:rPr>
              <a:t>3</a:t>
            </a:r>
            <a:r>
              <a:rPr lang="en-US" altLang="ko-KR" sz="2600" b="1" dirty="0" smtClean="0">
                <a:solidFill>
                  <a:srgbClr val="002E6E"/>
                </a:solidFill>
              </a:rPr>
              <a:t>.</a:t>
            </a:r>
            <a:r>
              <a:rPr lang="ko-KR" altLang="en-US" sz="2600" b="1" dirty="0" smtClean="0">
                <a:solidFill>
                  <a:srgbClr val="002E6E"/>
                </a:solidFill>
              </a:rPr>
              <a:t>내용</a:t>
            </a:r>
            <a:r>
              <a:rPr lang="en-US" altLang="ko-KR" sz="2600" b="1" dirty="0" smtClean="0">
                <a:solidFill>
                  <a:srgbClr val="002E6E"/>
                </a:solidFill>
              </a:rPr>
              <a:t>3</a:t>
            </a:r>
            <a:endParaRPr lang="ko-KR" altLang="en-US" sz="2600" b="1" dirty="0">
              <a:solidFill>
                <a:srgbClr val="002E6E"/>
              </a:solidFill>
            </a:endParaRPr>
          </a:p>
        </p:txBody>
      </p:sp>
      <p:sp>
        <p:nvSpPr>
          <p:cNvPr id="15" name="부제목 2"/>
          <p:cNvSpPr txBox="1">
            <a:spLocks/>
          </p:cNvSpPr>
          <p:nvPr/>
        </p:nvSpPr>
        <p:spPr>
          <a:xfrm>
            <a:off x="2398460" y="6450885"/>
            <a:ext cx="7144748" cy="272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출처 </a:t>
            </a: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차트 5"/>
          <p:cNvGraphicFramePr/>
          <p:nvPr>
            <p:extLst>
              <p:ext uri="{D42A27DB-BD31-4B8C-83A1-F6EECF244321}">
                <p14:modId xmlns:p14="http://schemas.microsoft.com/office/powerpoint/2010/main" val="578188436"/>
              </p:ext>
            </p:extLst>
          </p:nvPr>
        </p:nvGraphicFramePr>
        <p:xfrm>
          <a:off x="1163005" y="1139545"/>
          <a:ext cx="9873762" cy="4848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제목 1"/>
          <p:cNvSpPr txBox="1">
            <a:spLocks/>
          </p:cNvSpPr>
          <p:nvPr/>
        </p:nvSpPr>
        <p:spPr>
          <a:xfrm>
            <a:off x="8650941" y="110844"/>
            <a:ext cx="3274144" cy="6426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altLang="ko-KR" sz="1200" b="1" dirty="0">
                <a:solidFill>
                  <a:schemeClr val="bg1"/>
                </a:solidFill>
              </a:rPr>
              <a:t>2</a:t>
            </a:r>
            <a:r>
              <a:rPr lang="ko-KR" altLang="en-US" sz="1200" b="1" dirty="0" err="1" smtClean="0">
                <a:solidFill>
                  <a:schemeClr val="bg1"/>
                </a:solidFill>
              </a:rPr>
              <a:t>차시</a:t>
            </a:r>
            <a:endParaRPr lang="en-US" altLang="ko-KR" sz="1200" b="1" dirty="0" smtClean="0">
              <a:solidFill>
                <a:schemeClr val="bg1"/>
              </a:solidFill>
            </a:endParaRPr>
          </a:p>
          <a:p>
            <a:pPr algn="r"/>
            <a:r>
              <a:rPr lang="ko-KR" altLang="en-US" sz="1800" b="1" dirty="0" err="1" smtClean="0">
                <a:solidFill>
                  <a:schemeClr val="bg1"/>
                </a:solidFill>
              </a:rPr>
              <a:t>차시명</a:t>
            </a:r>
            <a:endParaRPr lang="ko-KR" alt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2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379"/>
          </a:xfrm>
          <a:prstGeom prst="rect">
            <a:avLst/>
          </a:prstGeom>
        </p:spPr>
      </p:pic>
      <p:sp>
        <p:nvSpPr>
          <p:cNvPr id="25" name="직사각형 24"/>
          <p:cNvSpPr/>
          <p:nvPr/>
        </p:nvSpPr>
        <p:spPr>
          <a:xfrm>
            <a:off x="275494" y="133350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427894" y="285750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103679" y="579718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275494" y="110844"/>
            <a:ext cx="7303475" cy="917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2600" b="1" dirty="0" smtClean="0">
                <a:solidFill>
                  <a:srgbClr val="002E6E"/>
                </a:solidFill>
              </a:rPr>
              <a:t>Quiz</a:t>
            </a:r>
            <a:endParaRPr lang="ko-KR" altLang="en-US" sz="2600" b="1" dirty="0">
              <a:solidFill>
                <a:srgbClr val="002E6E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000125" y="1791971"/>
            <a:ext cx="896942" cy="327471"/>
          </a:xfrm>
          <a:prstGeom prst="rect">
            <a:avLst/>
          </a:prstGeom>
          <a:solidFill>
            <a:srgbClr val="009DD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1001884" y="1758719"/>
            <a:ext cx="901733" cy="391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b="1" dirty="0" smtClean="0">
                <a:solidFill>
                  <a:srgbClr val="002E6E"/>
                </a:solidFill>
              </a:rPr>
              <a:t>문제</a:t>
            </a:r>
            <a:r>
              <a:rPr lang="en-US" altLang="ko-KR" sz="2000" b="1" dirty="0" smtClean="0">
                <a:solidFill>
                  <a:srgbClr val="002E6E"/>
                </a:solidFill>
              </a:rPr>
              <a:t>1.</a:t>
            </a:r>
            <a:endParaRPr lang="ko-KR" altLang="en-US" sz="2000" b="1" dirty="0">
              <a:solidFill>
                <a:srgbClr val="002E6E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337162" y="2470545"/>
            <a:ext cx="8245738" cy="30250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50000"/>
              </a:lnSpc>
              <a:buClr>
                <a:srgbClr val="009DDB"/>
              </a:buClr>
            </a:pPr>
            <a:r>
              <a:rPr lang="ko-KR" altLang="en-US" sz="2400" b="1" dirty="0" smtClean="0">
                <a:solidFill>
                  <a:srgbClr val="002E6E"/>
                </a:solidFill>
              </a:rPr>
              <a:t>①</a:t>
            </a:r>
            <a:endParaRPr lang="en-US" altLang="ko-KR" sz="2400" b="1" dirty="0" smtClean="0">
              <a:solidFill>
                <a:srgbClr val="002E6E"/>
              </a:solidFill>
            </a:endParaRPr>
          </a:p>
          <a:p>
            <a:pPr algn="l">
              <a:lnSpc>
                <a:spcPct val="250000"/>
              </a:lnSpc>
              <a:buClr>
                <a:srgbClr val="009DDB"/>
              </a:buClr>
            </a:pPr>
            <a:r>
              <a:rPr lang="ko-KR" altLang="en-US" sz="2400" b="1" dirty="0" smtClean="0">
                <a:solidFill>
                  <a:srgbClr val="002E6E"/>
                </a:solidFill>
              </a:rPr>
              <a:t>②</a:t>
            </a:r>
            <a:endParaRPr lang="en-US" altLang="ko-KR" sz="2400" b="1" dirty="0" smtClean="0">
              <a:solidFill>
                <a:srgbClr val="002E6E"/>
              </a:solidFill>
            </a:endParaRPr>
          </a:p>
          <a:p>
            <a:pPr algn="l">
              <a:lnSpc>
                <a:spcPct val="250000"/>
              </a:lnSpc>
              <a:buClr>
                <a:srgbClr val="009DDB"/>
              </a:buClr>
            </a:pPr>
            <a:r>
              <a:rPr lang="ko-KR" altLang="en-US" sz="2400" b="1" dirty="0" smtClean="0">
                <a:solidFill>
                  <a:srgbClr val="002E6E"/>
                </a:solidFill>
              </a:rPr>
              <a:t>③</a:t>
            </a:r>
            <a:endParaRPr lang="en-US" altLang="ko-KR" sz="2400" b="1" dirty="0" smtClean="0">
              <a:solidFill>
                <a:srgbClr val="002E6E"/>
              </a:solidFill>
            </a:endParaRPr>
          </a:p>
          <a:p>
            <a:pPr algn="l">
              <a:lnSpc>
                <a:spcPct val="250000"/>
              </a:lnSpc>
              <a:buClr>
                <a:srgbClr val="009DDB"/>
              </a:buClr>
            </a:pPr>
            <a:r>
              <a:rPr lang="ko-KR" altLang="en-US" sz="2400" b="1" dirty="0" smtClean="0">
                <a:solidFill>
                  <a:srgbClr val="002E6E"/>
                </a:solidFill>
              </a:rPr>
              <a:t>④</a:t>
            </a:r>
            <a:endParaRPr lang="ko-KR" altLang="en-US" sz="2400" b="1" dirty="0">
              <a:solidFill>
                <a:srgbClr val="002E6E"/>
              </a:solidFill>
            </a:endParaRPr>
          </a:p>
        </p:txBody>
      </p:sp>
      <p:sp>
        <p:nvSpPr>
          <p:cNvPr id="21" name="제목 1"/>
          <p:cNvSpPr txBox="1">
            <a:spLocks/>
          </p:cNvSpPr>
          <p:nvPr/>
        </p:nvSpPr>
        <p:spPr>
          <a:xfrm>
            <a:off x="2019993" y="1695076"/>
            <a:ext cx="7925699" cy="595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buClr>
                <a:srgbClr val="009DDB"/>
              </a:buClr>
            </a:pPr>
            <a:r>
              <a:rPr lang="ko-KR" altLang="en-US" sz="2000" b="1" dirty="0" smtClean="0">
                <a:solidFill>
                  <a:srgbClr val="002E6E"/>
                </a:solidFill>
              </a:rPr>
              <a:t>다음 중 </a:t>
            </a:r>
            <a:r>
              <a:rPr lang="en-US" altLang="ko-KR" sz="2000" b="1" dirty="0" smtClean="0">
                <a:solidFill>
                  <a:srgbClr val="002E6E"/>
                </a:solidFill>
              </a:rPr>
              <a:t>***</a:t>
            </a:r>
            <a:r>
              <a:rPr lang="ko-KR" altLang="en-US" sz="2000" b="1" dirty="0" smtClean="0">
                <a:solidFill>
                  <a:srgbClr val="002E6E"/>
                </a:solidFill>
              </a:rPr>
              <a:t>에 대한 설명으로 맞는 것은</a:t>
            </a:r>
            <a:r>
              <a:rPr lang="en-US" altLang="ko-KR" sz="2000" b="1" dirty="0" smtClean="0">
                <a:solidFill>
                  <a:srgbClr val="002E6E"/>
                </a:solidFill>
              </a:rPr>
              <a:t>? (       )</a:t>
            </a:r>
            <a:endParaRPr lang="en-US" altLang="ko-KR" sz="2000" b="1" dirty="0">
              <a:solidFill>
                <a:srgbClr val="002E6E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650941" y="110844"/>
            <a:ext cx="3274144" cy="6426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altLang="ko-KR" sz="1200" b="1" dirty="0">
                <a:solidFill>
                  <a:schemeClr val="bg1"/>
                </a:solidFill>
              </a:rPr>
              <a:t>2</a:t>
            </a:r>
            <a:r>
              <a:rPr lang="ko-KR" altLang="en-US" sz="1200" b="1" dirty="0" err="1" smtClean="0">
                <a:solidFill>
                  <a:schemeClr val="bg1"/>
                </a:solidFill>
              </a:rPr>
              <a:t>차시</a:t>
            </a:r>
            <a:endParaRPr lang="en-US" altLang="ko-KR" sz="1200" b="1" dirty="0" smtClean="0">
              <a:solidFill>
                <a:schemeClr val="bg1"/>
              </a:solidFill>
            </a:endParaRPr>
          </a:p>
          <a:p>
            <a:pPr algn="r"/>
            <a:r>
              <a:rPr lang="ko-KR" altLang="en-US" sz="1800" b="1" dirty="0" err="1" smtClean="0">
                <a:solidFill>
                  <a:schemeClr val="bg1"/>
                </a:solidFill>
              </a:rPr>
              <a:t>차시명</a:t>
            </a:r>
            <a:endParaRPr lang="ko-KR" alt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379"/>
          </a:xfrm>
          <a:prstGeom prst="rect">
            <a:avLst/>
          </a:prstGeom>
        </p:spPr>
      </p:pic>
      <p:sp>
        <p:nvSpPr>
          <p:cNvPr id="25" name="직사각형 24"/>
          <p:cNvSpPr/>
          <p:nvPr/>
        </p:nvSpPr>
        <p:spPr>
          <a:xfrm>
            <a:off x="275494" y="133350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427894" y="285750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103679" y="579718"/>
            <a:ext cx="572231" cy="39052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275494" y="110844"/>
            <a:ext cx="7303475" cy="917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2600" b="1" dirty="0" smtClean="0">
                <a:solidFill>
                  <a:srgbClr val="002E6E"/>
                </a:solidFill>
              </a:rPr>
              <a:t>Quiz</a:t>
            </a:r>
            <a:endParaRPr lang="ko-KR" altLang="en-US" sz="2600" b="1" dirty="0">
              <a:solidFill>
                <a:srgbClr val="002E6E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000125" y="1791971"/>
            <a:ext cx="896942" cy="327471"/>
          </a:xfrm>
          <a:prstGeom prst="rect">
            <a:avLst/>
          </a:prstGeom>
          <a:solidFill>
            <a:srgbClr val="009DD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925309" y="1767032"/>
            <a:ext cx="1019867" cy="391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000" b="1" dirty="0" smtClean="0">
                <a:solidFill>
                  <a:srgbClr val="002E6E"/>
                </a:solidFill>
              </a:rPr>
              <a:t>1. </a:t>
            </a:r>
            <a:r>
              <a:rPr lang="ko-KR" altLang="en-US" sz="2000" b="1" dirty="0" smtClean="0">
                <a:solidFill>
                  <a:srgbClr val="002E6E"/>
                </a:solidFill>
              </a:rPr>
              <a:t>정답</a:t>
            </a:r>
            <a:endParaRPr lang="ko-KR" altLang="en-US" sz="2000" b="1" dirty="0">
              <a:solidFill>
                <a:srgbClr val="002E6E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337162" y="2470545"/>
            <a:ext cx="8245738" cy="30250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50000"/>
              </a:lnSpc>
              <a:buClr>
                <a:srgbClr val="009DDB"/>
              </a:buClr>
            </a:pPr>
            <a:r>
              <a:rPr lang="ko-KR" altLang="en-US" sz="2400" b="1" dirty="0" smtClean="0">
                <a:solidFill>
                  <a:srgbClr val="002E6E"/>
                </a:solidFill>
              </a:rPr>
              <a:t>①</a:t>
            </a:r>
            <a:endParaRPr lang="en-US" altLang="ko-KR" sz="2400" b="1" dirty="0" smtClean="0">
              <a:solidFill>
                <a:srgbClr val="002E6E"/>
              </a:solidFill>
            </a:endParaRPr>
          </a:p>
          <a:p>
            <a:pPr algn="l">
              <a:lnSpc>
                <a:spcPct val="250000"/>
              </a:lnSpc>
              <a:buClr>
                <a:srgbClr val="009DDB"/>
              </a:buClr>
            </a:pPr>
            <a:r>
              <a:rPr lang="ko-KR" altLang="en-US" sz="2400" b="1" dirty="0" smtClean="0">
                <a:solidFill>
                  <a:srgbClr val="002E6E"/>
                </a:solidFill>
              </a:rPr>
              <a:t>②</a:t>
            </a:r>
            <a:endParaRPr lang="en-US" altLang="ko-KR" sz="2400" b="1" dirty="0" smtClean="0">
              <a:solidFill>
                <a:srgbClr val="002E6E"/>
              </a:solidFill>
            </a:endParaRPr>
          </a:p>
          <a:p>
            <a:pPr algn="l">
              <a:lnSpc>
                <a:spcPct val="250000"/>
              </a:lnSpc>
              <a:buClr>
                <a:srgbClr val="009DDB"/>
              </a:buClr>
            </a:pPr>
            <a:r>
              <a:rPr lang="ko-KR" altLang="en-US" sz="2400" b="1" dirty="0" smtClean="0">
                <a:solidFill>
                  <a:srgbClr val="002E6E"/>
                </a:solidFill>
              </a:rPr>
              <a:t>③</a:t>
            </a:r>
            <a:endParaRPr lang="en-US" altLang="ko-KR" sz="2400" b="1" dirty="0" smtClean="0">
              <a:solidFill>
                <a:srgbClr val="002E6E"/>
              </a:solidFill>
            </a:endParaRPr>
          </a:p>
          <a:p>
            <a:pPr algn="l">
              <a:lnSpc>
                <a:spcPct val="250000"/>
              </a:lnSpc>
              <a:buClr>
                <a:srgbClr val="009DDB"/>
              </a:buClr>
            </a:pPr>
            <a:r>
              <a:rPr lang="ko-KR" altLang="en-US" sz="2400" b="1" dirty="0" smtClean="0">
                <a:solidFill>
                  <a:srgbClr val="002E6E"/>
                </a:solidFill>
              </a:rPr>
              <a:t>④</a:t>
            </a:r>
            <a:endParaRPr lang="ko-KR" altLang="en-US" sz="2400" b="1" dirty="0">
              <a:solidFill>
                <a:srgbClr val="002E6E"/>
              </a:solidFill>
            </a:endParaRPr>
          </a:p>
        </p:txBody>
      </p:sp>
      <p:sp>
        <p:nvSpPr>
          <p:cNvPr id="21" name="제목 1"/>
          <p:cNvSpPr txBox="1">
            <a:spLocks/>
          </p:cNvSpPr>
          <p:nvPr/>
        </p:nvSpPr>
        <p:spPr>
          <a:xfrm>
            <a:off x="2019993" y="1670137"/>
            <a:ext cx="8171411" cy="595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buClr>
                <a:srgbClr val="009DDB"/>
              </a:buClr>
            </a:pPr>
            <a:r>
              <a:rPr lang="ko-KR" altLang="en-US" sz="2000" b="1" dirty="0" smtClean="0">
                <a:solidFill>
                  <a:srgbClr val="002E6E"/>
                </a:solidFill>
              </a:rPr>
              <a:t>다음 중 </a:t>
            </a:r>
            <a:r>
              <a:rPr lang="en-US" altLang="ko-KR" sz="2000" b="1" dirty="0" smtClean="0">
                <a:solidFill>
                  <a:srgbClr val="002E6E"/>
                </a:solidFill>
              </a:rPr>
              <a:t>***</a:t>
            </a:r>
            <a:r>
              <a:rPr lang="ko-KR" altLang="en-US" sz="2000" b="1" dirty="0" smtClean="0">
                <a:solidFill>
                  <a:srgbClr val="002E6E"/>
                </a:solidFill>
              </a:rPr>
              <a:t>에 대한 설명으로 맞는 것은</a:t>
            </a:r>
            <a:r>
              <a:rPr lang="en-US" altLang="ko-KR" sz="2000" b="1" dirty="0" smtClean="0">
                <a:solidFill>
                  <a:srgbClr val="002E6E"/>
                </a:solidFill>
              </a:rPr>
              <a:t>? ( </a:t>
            </a:r>
            <a:r>
              <a:rPr lang="ko-KR" altLang="en-US" sz="2000" b="1" dirty="0" smtClean="0">
                <a:solidFill>
                  <a:srgbClr val="002E6E"/>
                </a:solidFill>
              </a:rPr>
              <a:t>①</a:t>
            </a:r>
            <a:r>
              <a:rPr lang="en-US" altLang="ko-KR" sz="2000" b="1" dirty="0" smtClean="0">
                <a:solidFill>
                  <a:srgbClr val="002E6E"/>
                </a:solidFill>
              </a:rPr>
              <a:t> )</a:t>
            </a:r>
            <a:endParaRPr lang="en-US" altLang="ko-KR" sz="2000" b="1" dirty="0">
              <a:solidFill>
                <a:srgbClr val="002E6E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650941" y="110844"/>
            <a:ext cx="3274144" cy="6426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altLang="ko-KR" sz="1200" b="1" dirty="0">
                <a:solidFill>
                  <a:schemeClr val="bg1"/>
                </a:solidFill>
              </a:rPr>
              <a:t>2</a:t>
            </a:r>
            <a:r>
              <a:rPr lang="ko-KR" altLang="en-US" sz="1200" b="1" dirty="0" err="1" smtClean="0">
                <a:solidFill>
                  <a:schemeClr val="bg1"/>
                </a:solidFill>
              </a:rPr>
              <a:t>차시</a:t>
            </a:r>
            <a:endParaRPr lang="en-US" altLang="ko-KR" sz="1200" b="1" dirty="0" smtClean="0">
              <a:solidFill>
                <a:schemeClr val="bg1"/>
              </a:solidFill>
            </a:endParaRPr>
          </a:p>
          <a:p>
            <a:pPr algn="r"/>
            <a:r>
              <a:rPr lang="ko-KR" altLang="en-US" sz="1800" b="1" dirty="0" err="1" smtClean="0">
                <a:solidFill>
                  <a:schemeClr val="bg1"/>
                </a:solidFill>
              </a:rPr>
              <a:t>차시명</a:t>
            </a:r>
            <a:endParaRPr lang="ko-KR" alt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2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</TotalTime>
  <Words>219</Words>
  <Application>Microsoft Office PowerPoint</Application>
  <PresentationFormat>와이드스크린</PresentationFormat>
  <Paragraphs>85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5" baseType="lpstr">
      <vt:lpstr>맑은 고딕</vt:lpstr>
      <vt:lpstr>Arial</vt:lpstr>
      <vt:lpstr>Office 테마</vt:lpstr>
      <vt:lpstr>과목명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User</cp:lastModifiedBy>
  <cp:revision>32</cp:revision>
  <dcterms:created xsi:type="dcterms:W3CDTF">2019-02-06T13:31:52Z</dcterms:created>
  <dcterms:modified xsi:type="dcterms:W3CDTF">2020-03-03T11:58:14Z</dcterms:modified>
</cp:coreProperties>
</file>