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73" r:id="rId5"/>
    <p:sldId id="272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DB"/>
    <a:srgbClr val="002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01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5103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07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981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449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931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3559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521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6688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8554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11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8120F-3E8A-4CE2-809A-9EF308AE6C8E}" type="datetimeFigureOut">
              <a:rPr lang="ko-KR" altLang="en-US" smtClean="0"/>
              <a:t>2020-03-03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1252A-F6CB-48EE-BB15-6E991D4A26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587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5269" cy="6908023"/>
          </a:xfrm>
          <a:prstGeom prst="rect">
            <a:avLst/>
          </a:prstGeom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2154114"/>
            <a:ext cx="7074877" cy="705217"/>
          </a:xfrm>
        </p:spPr>
        <p:txBody>
          <a:bodyPr>
            <a:normAutofit/>
          </a:bodyPr>
          <a:lstStyle/>
          <a:p>
            <a:pPr algn="l"/>
            <a:r>
              <a:rPr lang="ko-KR" altLang="en-US" sz="3600" b="1" dirty="0" smtClean="0">
                <a:solidFill>
                  <a:schemeClr val="bg1"/>
                </a:solidFill>
              </a:rPr>
              <a:t>과목명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3999" y="3030538"/>
            <a:ext cx="6617678" cy="926000"/>
          </a:xfrm>
        </p:spPr>
        <p:txBody>
          <a:bodyPr>
            <a:normAutofit/>
          </a:bodyPr>
          <a:lstStyle/>
          <a:p>
            <a:pPr algn="l"/>
            <a:r>
              <a:rPr lang="en-US" altLang="ko-KR" sz="2600" dirty="0" smtClean="0">
                <a:solidFill>
                  <a:schemeClr val="bg1"/>
                </a:solidFill>
              </a:rPr>
              <a:t>1</a:t>
            </a:r>
            <a:r>
              <a:rPr lang="ko-KR" altLang="en-US" sz="2600" dirty="0" smtClean="0">
                <a:solidFill>
                  <a:schemeClr val="bg1"/>
                </a:solidFill>
              </a:rPr>
              <a:t>차시</a:t>
            </a:r>
            <a:r>
              <a:rPr lang="en-US" altLang="ko-KR" sz="2600" dirty="0" smtClean="0">
                <a:solidFill>
                  <a:schemeClr val="bg1"/>
                </a:solidFill>
              </a:rPr>
              <a:t>. </a:t>
            </a:r>
            <a:r>
              <a:rPr lang="ko-KR" altLang="en-US" sz="2600" dirty="0" err="1" smtClean="0">
                <a:solidFill>
                  <a:schemeClr val="bg1"/>
                </a:solidFill>
              </a:rPr>
              <a:t>차시명</a:t>
            </a:r>
            <a:endParaRPr lang="ko-KR" altLang="en-US" sz="2600" dirty="0">
              <a:solidFill>
                <a:schemeClr val="bg1"/>
              </a:solidFill>
            </a:endParaRPr>
          </a:p>
        </p:txBody>
      </p:sp>
      <p:sp>
        <p:nvSpPr>
          <p:cNvPr id="7" name="부제목 2"/>
          <p:cNvSpPr txBox="1">
            <a:spLocks/>
          </p:cNvSpPr>
          <p:nvPr/>
        </p:nvSpPr>
        <p:spPr>
          <a:xfrm>
            <a:off x="1523999" y="4929977"/>
            <a:ext cx="6617678" cy="307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2800" dirty="0" smtClean="0">
                <a:solidFill>
                  <a:schemeClr val="bg1"/>
                </a:solidFill>
              </a:rPr>
              <a:t>○○○대학 </a:t>
            </a:r>
            <a:r>
              <a:rPr lang="ko-KR" altLang="en-US" sz="2800" dirty="0" smtClean="0">
                <a:solidFill>
                  <a:schemeClr val="bg1"/>
                </a:solidFill>
              </a:rPr>
              <a:t>○○○ </a:t>
            </a:r>
            <a:r>
              <a:rPr lang="ko-KR" altLang="en-US" sz="2600" dirty="0" smtClean="0">
                <a:solidFill>
                  <a:schemeClr val="bg1"/>
                </a:solidFill>
              </a:rPr>
              <a:t>교수</a:t>
            </a:r>
            <a:endParaRPr lang="ko-KR" altLang="en-US" sz="2600" dirty="0">
              <a:solidFill>
                <a:schemeClr val="bg1"/>
              </a:solidFill>
            </a:endParaRPr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9387255" y="6365630"/>
            <a:ext cx="2289277" cy="2725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1200" dirty="0" smtClean="0">
                <a:solidFill>
                  <a:schemeClr val="bg1"/>
                </a:solidFill>
              </a:rPr>
              <a:t>“</a:t>
            </a:r>
            <a:r>
              <a:rPr lang="ko-KR" altLang="en-US" sz="1200" dirty="0" smtClean="0">
                <a:solidFill>
                  <a:schemeClr val="bg1"/>
                </a:solidFill>
              </a:rPr>
              <a:t>미래로 향하는 새로운 이정표</a:t>
            </a:r>
            <a:r>
              <a:rPr lang="en-US" altLang="ko-KR" sz="1200" dirty="0" smtClean="0">
                <a:solidFill>
                  <a:schemeClr val="bg1"/>
                </a:solidFill>
              </a:rPr>
              <a:t>”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37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과목명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강의 오리엔테이션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제목 1"/>
          <p:cNvSpPr txBox="1">
            <a:spLocks/>
          </p:cNvSpPr>
          <p:nvPr/>
        </p:nvSpPr>
        <p:spPr>
          <a:xfrm>
            <a:off x="1297470" y="2350477"/>
            <a:ext cx="8245738" cy="30250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한 학기 수업내용에 대해 이해할 수 있다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.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r>
              <a:rPr lang="ko-KR" altLang="en-US" sz="1800" b="1" dirty="0" smtClean="0">
                <a:solidFill>
                  <a:srgbClr val="002E6E"/>
                </a:solidFill>
              </a:rPr>
              <a:t>한 학기 수업평가방법에 대해 이해할 수 있다</a:t>
            </a:r>
            <a:r>
              <a:rPr lang="en-US" altLang="ko-KR" sz="1800" b="1" dirty="0" smtClean="0">
                <a:solidFill>
                  <a:srgbClr val="002E6E"/>
                </a:solidFill>
              </a:rPr>
              <a:t>.</a:t>
            </a: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endParaRPr lang="en-US" altLang="ko-KR" sz="1800" b="1" dirty="0">
              <a:solidFill>
                <a:srgbClr val="002E6E"/>
              </a:solidFill>
            </a:endParaRPr>
          </a:p>
          <a:p>
            <a:pPr marL="342900" indent="-342900" algn="l">
              <a:lnSpc>
                <a:spcPct val="250000"/>
              </a:lnSpc>
              <a:buClr>
                <a:srgbClr val="009DDB"/>
              </a:buClr>
              <a:buFont typeface="+mj-lt"/>
              <a:buAutoNum type="arabicPeriod"/>
            </a:pPr>
            <a:endParaRPr lang="ko-KR" altLang="en-US" sz="2400" b="1" dirty="0">
              <a:solidFill>
                <a:srgbClr val="002E6E"/>
              </a:solidFill>
            </a:endParaRPr>
          </a:p>
        </p:txBody>
      </p:sp>
      <p:sp>
        <p:nvSpPr>
          <p:cNvPr id="18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오늘의 학습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960433" y="1801577"/>
            <a:ext cx="896942" cy="327471"/>
          </a:xfrm>
          <a:prstGeom prst="rect">
            <a:avLst/>
          </a:prstGeom>
          <a:solidFill>
            <a:srgbClr val="009DDB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"/>
          <p:cNvSpPr txBox="1">
            <a:spLocks/>
          </p:cNvSpPr>
          <p:nvPr/>
        </p:nvSpPr>
        <p:spPr>
          <a:xfrm>
            <a:off x="1145070" y="1801577"/>
            <a:ext cx="1436765" cy="39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2000" b="1" dirty="0" smtClean="0">
                <a:solidFill>
                  <a:srgbClr val="002E6E"/>
                </a:solidFill>
              </a:rPr>
              <a:t>학습목표</a:t>
            </a:r>
            <a:endParaRPr lang="ko-KR" altLang="en-US" sz="2000" b="1" dirty="0">
              <a:solidFill>
                <a:srgbClr val="002E6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22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05593" y="1490500"/>
            <a:ext cx="4106487" cy="3574192"/>
          </a:xfrm>
        </p:spPr>
        <p:txBody>
          <a:bodyPr>
            <a:normAutofit/>
          </a:bodyPr>
          <a:lstStyle/>
          <a:p>
            <a:pPr algn="l"/>
            <a:r>
              <a:rPr lang="ko-KR" altLang="en-US" sz="2000" b="1" spc="-150" dirty="0">
                <a:solidFill>
                  <a:srgbClr val="002E6E"/>
                </a:solidFill>
              </a:rPr>
              <a:t>○○○</a:t>
            </a:r>
            <a:r>
              <a:rPr lang="ko-KR" altLang="en-US" sz="2000" b="1" spc="-150" dirty="0" smtClean="0">
                <a:solidFill>
                  <a:srgbClr val="002E6E"/>
                </a:solidFill>
              </a:rPr>
              <a:t>교수 소개</a:t>
            </a:r>
            <a:endParaRPr lang="en-US" altLang="ko-KR" sz="2000" b="1" spc="-150" dirty="0" smtClean="0">
              <a:solidFill>
                <a:srgbClr val="002E6E"/>
              </a:solidFill>
            </a:endParaRPr>
          </a:p>
          <a:p>
            <a:pPr algn="l"/>
            <a:endParaRPr lang="en-US" altLang="ko-KR" sz="2000" b="1" i="1" spc="-150" dirty="0">
              <a:solidFill>
                <a:srgbClr val="002E6E"/>
              </a:solidFill>
            </a:endParaRPr>
          </a:p>
          <a:p>
            <a:pPr algn="l"/>
            <a:r>
              <a:rPr lang="en-US" altLang="ko-KR" sz="2000" b="1" i="1" spc="-150" dirty="0" smtClean="0">
                <a:solidFill>
                  <a:srgbClr val="002E6E"/>
                </a:solidFill>
              </a:rPr>
              <a:t>-</a:t>
            </a:r>
            <a:r>
              <a:rPr lang="ko-KR" altLang="en-US" sz="2000" b="1" i="1" spc="-150" dirty="0" smtClean="0">
                <a:solidFill>
                  <a:srgbClr val="002E6E"/>
                </a:solidFill>
              </a:rPr>
              <a:t>교수자 프로파일 정리</a:t>
            </a:r>
            <a:endParaRPr lang="ko-KR" altLang="en-US" sz="2000" b="1" i="1" spc="-150" dirty="0">
              <a:solidFill>
                <a:srgbClr val="C00000"/>
              </a:solidFill>
            </a:endParaRPr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오리엔테이션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733" y="1490500"/>
            <a:ext cx="3268288" cy="4062663"/>
          </a:xfrm>
          <a:prstGeom prst="rect">
            <a:avLst/>
          </a:prstGeom>
        </p:spPr>
      </p:pic>
      <p:sp>
        <p:nvSpPr>
          <p:cNvPr id="12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과목명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강의 오리엔테이션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6" name="직사각형 15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105593" y="1490500"/>
            <a:ext cx="4106487" cy="3574192"/>
          </a:xfrm>
        </p:spPr>
        <p:txBody>
          <a:bodyPr>
            <a:normAutofit/>
          </a:bodyPr>
          <a:lstStyle/>
          <a:p>
            <a:pPr algn="l"/>
            <a:r>
              <a:rPr lang="ko-KR" altLang="en-US" sz="2000" b="1" spc="-150" dirty="0" smtClean="0">
                <a:solidFill>
                  <a:srgbClr val="002E6E"/>
                </a:solidFill>
              </a:rPr>
              <a:t>강의계획서 설명</a:t>
            </a:r>
            <a:endParaRPr lang="en-US" altLang="ko-KR" sz="2000" b="1" spc="-150" dirty="0" smtClean="0">
              <a:solidFill>
                <a:srgbClr val="002E6E"/>
              </a:solidFill>
            </a:endParaRPr>
          </a:p>
          <a:p>
            <a:pPr algn="l"/>
            <a:endParaRPr lang="en-US" altLang="ko-KR" sz="2000" b="1" i="1" spc="-150" dirty="0">
              <a:solidFill>
                <a:srgbClr val="002E6E"/>
              </a:solidFill>
            </a:endParaRPr>
          </a:p>
          <a:p>
            <a:pPr algn="l"/>
            <a:r>
              <a:rPr lang="en-US" altLang="ko-KR" sz="2000" b="1" i="1" spc="-150" dirty="0" smtClean="0">
                <a:solidFill>
                  <a:srgbClr val="002E6E"/>
                </a:solidFill>
              </a:rPr>
              <a:t>-</a:t>
            </a:r>
            <a:r>
              <a:rPr lang="ko-KR" altLang="en-US" sz="2000" b="1" i="1" spc="-150" dirty="0" err="1" smtClean="0">
                <a:solidFill>
                  <a:srgbClr val="002E6E"/>
                </a:solidFill>
              </a:rPr>
              <a:t>강의내용</a:t>
            </a:r>
            <a:endParaRPr lang="en-US" altLang="ko-KR" sz="2000" b="1" i="1" spc="-150" dirty="0" smtClean="0">
              <a:solidFill>
                <a:srgbClr val="002E6E"/>
              </a:solidFill>
            </a:endParaRPr>
          </a:p>
          <a:p>
            <a:pPr algn="l"/>
            <a:r>
              <a:rPr lang="en-US" altLang="ko-KR" sz="2000" b="1" i="1" spc="-150" dirty="0" smtClean="0">
                <a:solidFill>
                  <a:srgbClr val="002E6E"/>
                </a:solidFill>
              </a:rPr>
              <a:t>-</a:t>
            </a:r>
            <a:r>
              <a:rPr lang="ko-KR" altLang="en-US" sz="2000" b="1" i="1" spc="-150" dirty="0" smtClean="0">
                <a:solidFill>
                  <a:srgbClr val="002E6E"/>
                </a:solidFill>
              </a:rPr>
              <a:t>평가방법</a:t>
            </a:r>
            <a:endParaRPr lang="en-US" altLang="ko-KR" sz="2000" b="1" i="1" spc="-150" dirty="0" smtClean="0">
              <a:solidFill>
                <a:srgbClr val="002E6E"/>
              </a:solidFill>
            </a:endParaRPr>
          </a:p>
          <a:p>
            <a:pPr algn="l"/>
            <a:r>
              <a:rPr lang="en-US" altLang="ko-KR" sz="2000" b="1" i="1" spc="-150" dirty="0" smtClean="0">
                <a:solidFill>
                  <a:srgbClr val="002E6E"/>
                </a:solidFill>
              </a:rPr>
              <a:t>-</a:t>
            </a:r>
            <a:r>
              <a:rPr lang="ko-KR" altLang="en-US" sz="2000" b="1" i="1" spc="-150" dirty="0" smtClean="0">
                <a:solidFill>
                  <a:srgbClr val="002E6E"/>
                </a:solidFill>
              </a:rPr>
              <a:t>기타  </a:t>
            </a:r>
            <a:r>
              <a:rPr lang="ko-KR" altLang="en-US" sz="2000" b="1" i="1" spc="-150" dirty="0" err="1" smtClean="0">
                <a:solidFill>
                  <a:srgbClr val="002E6E"/>
                </a:solidFill>
              </a:rPr>
              <a:t>강의진행</a:t>
            </a:r>
            <a:r>
              <a:rPr lang="ko-KR" altLang="en-US" sz="2000" b="1" i="1" spc="-150" dirty="0" smtClean="0">
                <a:solidFill>
                  <a:srgbClr val="002E6E"/>
                </a:solidFill>
              </a:rPr>
              <a:t> 관련 사항 등</a:t>
            </a:r>
            <a:endParaRPr lang="ko-KR" altLang="en-US" sz="2000" b="1" i="1" spc="-150" dirty="0">
              <a:solidFill>
                <a:srgbClr val="C00000"/>
              </a:solidFill>
            </a:endParaRPr>
          </a:p>
        </p:txBody>
      </p:sp>
      <p:sp>
        <p:nvSpPr>
          <p:cNvPr id="8" name="부제목 2"/>
          <p:cNvSpPr txBox="1">
            <a:spLocks/>
          </p:cNvSpPr>
          <p:nvPr/>
        </p:nvSpPr>
        <p:spPr>
          <a:xfrm>
            <a:off x="2398460" y="6450885"/>
            <a:ext cx="7144748" cy="272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출처 </a:t>
            </a:r>
            <a:r>
              <a:rPr lang="en-US" altLang="ko-KR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오리엔테이션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과목명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강의 오리엔테이션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935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2379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275494" y="1333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27894" y="285750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03679" y="579718"/>
            <a:ext cx="572231" cy="390525"/>
          </a:xfrm>
          <a:prstGeom prst="rect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제목 1"/>
          <p:cNvSpPr txBox="1">
            <a:spLocks/>
          </p:cNvSpPr>
          <p:nvPr/>
        </p:nvSpPr>
        <p:spPr>
          <a:xfrm>
            <a:off x="275494" y="110844"/>
            <a:ext cx="7303475" cy="9178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ko-KR" altLang="en-US" sz="2600" b="1" dirty="0" smtClean="0">
                <a:solidFill>
                  <a:srgbClr val="002E6E"/>
                </a:solidFill>
              </a:rPr>
              <a:t>마무리 및 다음 차시 예고</a:t>
            </a:r>
            <a:endParaRPr lang="ko-KR" altLang="en-US" sz="2600" b="1" dirty="0">
              <a:solidFill>
                <a:srgbClr val="002E6E"/>
              </a:solidFill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051717" y="1618241"/>
            <a:ext cx="8088565" cy="3214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buClr>
                <a:srgbClr val="009DDB"/>
              </a:buClr>
            </a:pPr>
            <a:r>
              <a:rPr lang="en-US" altLang="ko-KR" sz="2000" b="1" dirty="0" smtClean="0">
                <a:solidFill>
                  <a:srgbClr val="002E6E"/>
                </a:solidFill>
              </a:rPr>
              <a:t>1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차시 수업에서는 이번 학기 </a:t>
            </a:r>
            <a:r>
              <a:rPr lang="ko-KR" altLang="en-US" sz="2000" b="1" dirty="0" err="1" smtClean="0">
                <a:solidFill>
                  <a:srgbClr val="002E6E"/>
                </a:solidFill>
              </a:rPr>
              <a:t>강의개요를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 알아보았습니다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rgbClr val="009DDB"/>
              </a:buClr>
            </a:pPr>
            <a:r>
              <a:rPr lang="en-US" altLang="ko-KR" sz="2000" b="1" dirty="0" smtClean="0">
                <a:solidFill>
                  <a:srgbClr val="002E6E"/>
                </a:solidFill>
              </a:rPr>
              <a:t>2</a:t>
            </a:r>
            <a:r>
              <a:rPr lang="ko-KR" altLang="en-US" sz="2000" b="1" dirty="0" smtClean="0">
                <a:solidFill>
                  <a:srgbClr val="002E6E"/>
                </a:solidFill>
              </a:rPr>
              <a:t>차시 수업에서는 ○○○○에 대해 알아보겠습니다</a:t>
            </a:r>
            <a:r>
              <a:rPr lang="en-US" altLang="ko-KR" sz="2000" b="1" dirty="0" smtClean="0">
                <a:solidFill>
                  <a:srgbClr val="002E6E"/>
                </a:solidFill>
              </a:rPr>
              <a:t>.</a:t>
            </a:r>
          </a:p>
        </p:txBody>
      </p:sp>
      <p:sp>
        <p:nvSpPr>
          <p:cNvPr id="11" name="제목 1"/>
          <p:cNvSpPr txBox="1">
            <a:spLocks/>
          </p:cNvSpPr>
          <p:nvPr/>
        </p:nvSpPr>
        <p:spPr>
          <a:xfrm>
            <a:off x="8650941" y="110844"/>
            <a:ext cx="3274144" cy="64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bg1"/>
                </a:solidFill>
              </a:rPr>
              <a:t>과목명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차시</a:t>
            </a:r>
            <a:endParaRPr lang="en-US" altLang="ko-KR" sz="1200" b="1" dirty="0" smtClean="0">
              <a:solidFill>
                <a:schemeClr val="bg1"/>
              </a:solidFill>
            </a:endParaRPr>
          </a:p>
          <a:p>
            <a:pPr algn="r"/>
            <a:r>
              <a:rPr lang="ko-KR" altLang="en-US" sz="1800" b="1" dirty="0" smtClean="0">
                <a:solidFill>
                  <a:schemeClr val="bg1"/>
                </a:solidFill>
              </a:rPr>
              <a:t>강의 오리엔테이션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98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1998</TotalTime>
  <Words>100</Words>
  <Application>Microsoft Office PowerPoint</Application>
  <PresentationFormat>와이드스크린</PresentationFormat>
  <Paragraphs>31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과목명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User</cp:lastModifiedBy>
  <cp:revision>34</cp:revision>
  <dcterms:created xsi:type="dcterms:W3CDTF">2019-02-06T13:31:52Z</dcterms:created>
  <dcterms:modified xsi:type="dcterms:W3CDTF">2020-03-03T11:58:35Z</dcterms:modified>
</cp:coreProperties>
</file>