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3" r:id="rId5"/>
    <p:sldId id="272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B"/>
    <a:srgbClr val="002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01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10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07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8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44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1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55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52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68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55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11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5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269" cy="690802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154114"/>
            <a:ext cx="7074877" cy="705217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b="1" dirty="0" smtClean="0">
                <a:solidFill>
                  <a:schemeClr val="bg1"/>
                </a:solidFill>
              </a:rPr>
              <a:t>과목명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3999" y="3030538"/>
            <a:ext cx="6617678" cy="926000"/>
          </a:xfrm>
        </p:spPr>
        <p:txBody>
          <a:bodyPr>
            <a:normAutofit/>
          </a:bodyPr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</a:rPr>
              <a:t>1</a:t>
            </a:r>
            <a:r>
              <a:rPr lang="ko-KR" altLang="en-US" sz="2600" dirty="0" smtClean="0">
                <a:solidFill>
                  <a:schemeClr val="bg1"/>
                </a:solidFill>
              </a:rPr>
              <a:t>차시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 err="1" smtClean="0">
                <a:solidFill>
                  <a:schemeClr val="bg1"/>
                </a:solidFill>
              </a:rPr>
              <a:t>차시명</a:t>
            </a:r>
            <a:endParaRPr lang="ko-KR" altLang="en-US" sz="2600" dirty="0">
              <a:solidFill>
                <a:schemeClr val="bg1"/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1523999" y="4929977"/>
            <a:ext cx="6617678" cy="307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800" dirty="0" smtClean="0">
                <a:solidFill>
                  <a:schemeClr val="bg1"/>
                </a:solidFill>
              </a:rPr>
              <a:t>○○○대학 </a:t>
            </a:r>
            <a:r>
              <a:rPr lang="ko-KR" altLang="en-US" sz="2800" dirty="0" smtClean="0">
                <a:solidFill>
                  <a:schemeClr val="bg1"/>
                </a:solidFill>
              </a:rPr>
              <a:t>○○○ </a:t>
            </a:r>
            <a:r>
              <a:rPr lang="ko-KR" altLang="en-US" sz="2600" dirty="0" smtClean="0">
                <a:solidFill>
                  <a:schemeClr val="bg1"/>
                </a:solidFill>
              </a:rPr>
              <a:t>교수</a:t>
            </a:r>
            <a:endParaRPr lang="ko-KR" altLang="en-US" sz="2600" dirty="0">
              <a:solidFill>
                <a:schemeClr val="bg1"/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9387255" y="6365630"/>
            <a:ext cx="2289277" cy="27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200" dirty="0" smtClean="0">
                <a:solidFill>
                  <a:schemeClr val="bg1"/>
                </a:solidFill>
              </a:rPr>
              <a:t>“</a:t>
            </a:r>
            <a:r>
              <a:rPr lang="ko-KR" altLang="en-US" sz="1200" dirty="0" smtClean="0">
                <a:solidFill>
                  <a:schemeClr val="bg1"/>
                </a:solidFill>
              </a:rPr>
              <a:t>미래로 향하는 새로운 이정표</a:t>
            </a:r>
            <a:r>
              <a:rPr lang="en-US" altLang="ko-KR" sz="1200" dirty="0" smtClean="0">
                <a:solidFill>
                  <a:schemeClr val="bg1"/>
                </a:solidFill>
              </a:rPr>
              <a:t>”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</a:rPr>
              <a:t>과목명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smtClean="0">
                <a:solidFill>
                  <a:schemeClr val="bg1"/>
                </a:solidFill>
              </a:rPr>
              <a:t>강의 오리엔테이션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297470" y="2350477"/>
            <a:ext cx="8245738" cy="3025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한 학기 수업내용에 대해 이해할 수 있다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.</a:t>
            </a:r>
          </a:p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한 학기 수업평가방법에 대해 이해할 수 있다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.</a:t>
            </a:r>
          </a:p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endParaRPr lang="en-US" altLang="ko-KR" sz="1800" b="1" dirty="0">
              <a:solidFill>
                <a:srgbClr val="002E6E"/>
              </a:solidFill>
            </a:endParaRPr>
          </a:p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endParaRPr lang="ko-KR" altLang="en-US" sz="2400" b="1" dirty="0">
              <a:solidFill>
                <a:srgbClr val="002E6E"/>
              </a:solidFill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2600" b="1" dirty="0" smtClean="0">
                <a:solidFill>
                  <a:srgbClr val="002E6E"/>
                </a:solidFill>
              </a:rPr>
              <a:t>오늘의 학습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60433" y="1801577"/>
            <a:ext cx="896942" cy="327471"/>
          </a:xfrm>
          <a:prstGeom prst="rect">
            <a:avLst/>
          </a:prstGeom>
          <a:solidFill>
            <a:srgbClr val="009D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145070" y="1801577"/>
            <a:ext cx="1436765" cy="39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002E6E"/>
                </a:solidFill>
              </a:rPr>
              <a:t>학습목표</a:t>
            </a:r>
            <a:endParaRPr lang="ko-KR" altLang="en-US" sz="2000" b="1" dirty="0">
              <a:solidFill>
                <a:srgbClr val="002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5593" y="1490500"/>
            <a:ext cx="4106487" cy="3574192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spc="-150" dirty="0">
                <a:solidFill>
                  <a:srgbClr val="002E6E"/>
                </a:solidFill>
              </a:rPr>
              <a:t>○○○</a:t>
            </a:r>
            <a:r>
              <a:rPr lang="ko-KR" altLang="en-US" sz="2000" b="1" spc="-150" dirty="0" smtClean="0">
                <a:solidFill>
                  <a:srgbClr val="002E6E"/>
                </a:solidFill>
              </a:rPr>
              <a:t>교수 소개</a:t>
            </a:r>
            <a:endParaRPr lang="en-US" altLang="ko-KR" sz="2000" b="1" spc="-150" dirty="0" smtClean="0">
              <a:solidFill>
                <a:srgbClr val="002E6E"/>
              </a:solidFill>
            </a:endParaRPr>
          </a:p>
          <a:p>
            <a:pPr algn="l"/>
            <a:endParaRPr lang="en-US" altLang="ko-KR" sz="2000" b="1" i="1" spc="-150" dirty="0">
              <a:solidFill>
                <a:srgbClr val="002E6E"/>
              </a:solidFill>
            </a:endParaRPr>
          </a:p>
          <a:p>
            <a:pPr algn="l"/>
            <a:r>
              <a:rPr lang="en-US" altLang="ko-KR" sz="2000" b="1" i="1" spc="-150" dirty="0" smtClean="0">
                <a:solidFill>
                  <a:srgbClr val="002E6E"/>
                </a:solidFill>
              </a:rPr>
              <a:t>-</a:t>
            </a:r>
            <a:r>
              <a:rPr lang="ko-KR" altLang="en-US" sz="2000" b="1" i="1" spc="-150" dirty="0" smtClean="0">
                <a:solidFill>
                  <a:srgbClr val="002E6E"/>
                </a:solidFill>
              </a:rPr>
              <a:t>교수자 프로파일 정리</a:t>
            </a:r>
            <a:endParaRPr lang="ko-KR" altLang="en-US" sz="2000" b="1" i="1" spc="-150" dirty="0">
              <a:solidFill>
                <a:srgbClr val="C00000"/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398460" y="6450885"/>
            <a:ext cx="7144748" cy="27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출처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2600" b="1" dirty="0" smtClean="0">
                <a:solidFill>
                  <a:srgbClr val="002E6E"/>
                </a:solidFill>
              </a:rPr>
              <a:t>오리엔테이션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33" y="1490500"/>
            <a:ext cx="3268288" cy="4062663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</a:rPr>
              <a:t>과목명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smtClean="0">
                <a:solidFill>
                  <a:schemeClr val="bg1"/>
                </a:solidFill>
              </a:rPr>
              <a:t>강의 오리엔테이션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5593" y="1490500"/>
            <a:ext cx="4106487" cy="3574192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spc="-150" dirty="0" smtClean="0">
                <a:solidFill>
                  <a:srgbClr val="002E6E"/>
                </a:solidFill>
              </a:rPr>
              <a:t>강의계획서 설명</a:t>
            </a:r>
            <a:endParaRPr lang="en-US" altLang="ko-KR" sz="2000" b="1" spc="-150" dirty="0" smtClean="0">
              <a:solidFill>
                <a:srgbClr val="002E6E"/>
              </a:solidFill>
            </a:endParaRPr>
          </a:p>
          <a:p>
            <a:pPr algn="l"/>
            <a:endParaRPr lang="en-US" altLang="ko-KR" sz="2000" b="1" i="1" spc="-150" dirty="0">
              <a:solidFill>
                <a:srgbClr val="002E6E"/>
              </a:solidFill>
            </a:endParaRPr>
          </a:p>
          <a:p>
            <a:pPr algn="l"/>
            <a:r>
              <a:rPr lang="en-US" altLang="ko-KR" sz="2000" b="1" i="1" spc="-150" dirty="0" smtClean="0">
                <a:solidFill>
                  <a:srgbClr val="002E6E"/>
                </a:solidFill>
              </a:rPr>
              <a:t>-</a:t>
            </a:r>
            <a:r>
              <a:rPr lang="ko-KR" altLang="en-US" sz="2000" b="1" i="1" spc="-150" dirty="0" err="1" smtClean="0">
                <a:solidFill>
                  <a:srgbClr val="002E6E"/>
                </a:solidFill>
              </a:rPr>
              <a:t>강의내용</a:t>
            </a:r>
            <a:endParaRPr lang="en-US" altLang="ko-KR" sz="2000" b="1" i="1" spc="-150" dirty="0" smtClean="0">
              <a:solidFill>
                <a:srgbClr val="002E6E"/>
              </a:solidFill>
            </a:endParaRPr>
          </a:p>
          <a:p>
            <a:pPr algn="l"/>
            <a:r>
              <a:rPr lang="en-US" altLang="ko-KR" sz="2000" b="1" i="1" spc="-150" dirty="0" smtClean="0">
                <a:solidFill>
                  <a:srgbClr val="002E6E"/>
                </a:solidFill>
              </a:rPr>
              <a:t>-</a:t>
            </a:r>
            <a:r>
              <a:rPr lang="ko-KR" altLang="en-US" sz="2000" b="1" i="1" spc="-150" dirty="0" smtClean="0">
                <a:solidFill>
                  <a:srgbClr val="002E6E"/>
                </a:solidFill>
              </a:rPr>
              <a:t>평가방법</a:t>
            </a:r>
            <a:endParaRPr lang="en-US" altLang="ko-KR" sz="2000" b="1" i="1" spc="-150" dirty="0" smtClean="0">
              <a:solidFill>
                <a:srgbClr val="002E6E"/>
              </a:solidFill>
            </a:endParaRPr>
          </a:p>
          <a:p>
            <a:pPr algn="l"/>
            <a:r>
              <a:rPr lang="en-US" altLang="ko-KR" sz="2000" b="1" i="1" spc="-150" dirty="0" smtClean="0">
                <a:solidFill>
                  <a:srgbClr val="002E6E"/>
                </a:solidFill>
              </a:rPr>
              <a:t>-</a:t>
            </a:r>
            <a:r>
              <a:rPr lang="ko-KR" altLang="en-US" sz="2000" b="1" i="1" spc="-150" dirty="0" smtClean="0">
                <a:solidFill>
                  <a:srgbClr val="002E6E"/>
                </a:solidFill>
              </a:rPr>
              <a:t>기타  </a:t>
            </a:r>
            <a:r>
              <a:rPr lang="ko-KR" altLang="en-US" sz="2000" b="1" i="1" spc="-150" dirty="0" err="1" smtClean="0">
                <a:solidFill>
                  <a:srgbClr val="002E6E"/>
                </a:solidFill>
              </a:rPr>
              <a:t>강의진행</a:t>
            </a:r>
            <a:r>
              <a:rPr lang="ko-KR" altLang="en-US" sz="2000" b="1" i="1" spc="-150" dirty="0" smtClean="0">
                <a:solidFill>
                  <a:srgbClr val="002E6E"/>
                </a:solidFill>
              </a:rPr>
              <a:t> 관련 사항 등</a:t>
            </a:r>
            <a:endParaRPr lang="ko-KR" altLang="en-US" sz="2000" b="1" i="1" spc="-150" dirty="0">
              <a:solidFill>
                <a:srgbClr val="C00000"/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398460" y="6450885"/>
            <a:ext cx="7144748" cy="27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출처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2600" b="1" dirty="0" smtClean="0">
                <a:solidFill>
                  <a:srgbClr val="002E6E"/>
                </a:solidFill>
              </a:rPr>
              <a:t>오리엔테이션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</a:rPr>
              <a:t>과목명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smtClean="0">
                <a:solidFill>
                  <a:schemeClr val="bg1"/>
                </a:solidFill>
              </a:rPr>
              <a:t>강의 오리엔테이션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2600" b="1" dirty="0" smtClean="0">
                <a:solidFill>
                  <a:srgbClr val="002E6E"/>
                </a:solidFill>
              </a:rPr>
              <a:t>마무리 및 다음 차시 예고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051717" y="1618241"/>
            <a:ext cx="8088565" cy="3214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009DDB"/>
              </a:buClr>
            </a:pPr>
            <a:r>
              <a:rPr lang="en-US" altLang="ko-KR" sz="2000" b="1" dirty="0" smtClean="0">
                <a:solidFill>
                  <a:srgbClr val="002E6E"/>
                </a:solidFill>
              </a:rPr>
              <a:t>1</a:t>
            </a:r>
            <a:r>
              <a:rPr lang="ko-KR" altLang="en-US" sz="2000" b="1" dirty="0" smtClean="0">
                <a:solidFill>
                  <a:srgbClr val="002E6E"/>
                </a:solidFill>
              </a:rPr>
              <a:t>차시 수업에서는 이번 학기 </a:t>
            </a:r>
            <a:r>
              <a:rPr lang="ko-KR" altLang="en-US" sz="2000" b="1" dirty="0" err="1" smtClean="0">
                <a:solidFill>
                  <a:srgbClr val="002E6E"/>
                </a:solidFill>
              </a:rPr>
              <a:t>강의개요를</a:t>
            </a:r>
            <a:r>
              <a:rPr lang="ko-KR" altLang="en-US" sz="2000" b="1" dirty="0" smtClean="0">
                <a:solidFill>
                  <a:srgbClr val="002E6E"/>
                </a:solidFill>
              </a:rPr>
              <a:t> 알아보았습니다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009DDB"/>
              </a:buClr>
            </a:pPr>
            <a:r>
              <a:rPr lang="en-US" altLang="ko-KR" sz="2000" b="1" dirty="0" smtClean="0">
                <a:solidFill>
                  <a:srgbClr val="002E6E"/>
                </a:solidFill>
              </a:rPr>
              <a:t>2</a:t>
            </a:r>
            <a:r>
              <a:rPr lang="ko-KR" altLang="en-US" sz="2000" b="1" dirty="0" smtClean="0">
                <a:solidFill>
                  <a:srgbClr val="002E6E"/>
                </a:solidFill>
              </a:rPr>
              <a:t>차시 수업에서는 ○○○○에 대해 알아보겠습니다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.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</a:rPr>
              <a:t>과목명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smtClean="0">
                <a:solidFill>
                  <a:schemeClr val="bg1"/>
                </a:solidFill>
              </a:rPr>
              <a:t>강의 오리엔테이션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100</Words>
  <Application>Microsoft Office PowerPoint</Application>
  <PresentationFormat>와이드스크린</PresentationFormat>
  <Paragraphs>31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과목명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34</cp:revision>
  <dcterms:created xsi:type="dcterms:W3CDTF">2019-02-06T13:31:52Z</dcterms:created>
  <dcterms:modified xsi:type="dcterms:W3CDTF">2020-03-03T11:58:35Z</dcterms:modified>
</cp:coreProperties>
</file>