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60" r:id="rId5"/>
    <p:sldId id="261" r:id="rId6"/>
    <p:sldId id="264" r:id="rId7"/>
    <p:sldId id="274" r:id="rId8"/>
    <p:sldId id="275" r:id="rId9"/>
    <p:sldId id="276" r:id="rId10"/>
    <p:sldId id="271" r:id="rId11"/>
    <p:sldId id="272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6E"/>
    <a:srgbClr val="009D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o-KR" altLang="en-US" sz="1600" b="1" dirty="0">
                <a:solidFill>
                  <a:srgbClr val="002E6E"/>
                </a:solidFill>
              </a:rPr>
              <a:t>차트 제목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solidFill>
              <a:srgbClr val="002E6E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BA7-44F5-94CD-05217266F16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계열 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BA7-44F5-94CD-05217266F16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계열 3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BA7-44F5-94CD-05217266F1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4"/>
        <c:overlap val="-100"/>
        <c:axId val="38866784"/>
        <c:axId val="38861888"/>
      </c:barChart>
      <c:catAx>
        <c:axId val="388667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38861888"/>
        <c:crosses val="autoZero"/>
        <c:auto val="1"/>
        <c:lblAlgn val="ctr"/>
        <c:lblOffset val="100"/>
        <c:noMultiLvlLbl val="0"/>
      </c:catAx>
      <c:valAx>
        <c:axId val="388618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38866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rgbClr val="002E6E"/>
                </a:solidFill>
                <a:latin typeface="+mn-lt"/>
                <a:ea typeface="+mn-ea"/>
                <a:cs typeface="+mn-cs"/>
              </a:defRPr>
            </a:pPr>
            <a:r>
              <a:rPr lang="ko-KR" b="1" i="0" baseline="0">
                <a:solidFill>
                  <a:srgbClr val="002E6E"/>
                </a:solidFill>
              </a:rPr>
              <a:t>차트 제목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rgbClr val="002E6E"/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49E-4070-9FE5-3BBB0049F470}"/>
              </c:ext>
            </c:extLst>
          </c:dPt>
          <c:dPt>
            <c:idx val="1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49E-4070-9FE5-3BBB0049F470}"/>
              </c:ext>
            </c:extLst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49E-4070-9FE5-3BBB0049F470}"/>
              </c:ext>
            </c:extLst>
          </c:dPt>
          <c:dPt>
            <c:idx val="3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49E-4070-9FE5-3BBB0049F47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BA7-44F5-94CD-05217266F16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계열 2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C49E-4070-9FE5-3BBB0049F470}"/>
              </c:ext>
            </c:extLst>
          </c:dPt>
          <c:dPt>
            <c:idx val="1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C49E-4070-9FE5-3BBB0049F470}"/>
              </c:ext>
            </c:extLst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C49E-4070-9FE5-3BBB0049F470}"/>
              </c:ext>
            </c:extLst>
          </c:dPt>
          <c:dPt>
            <c:idx val="3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C49E-4070-9FE5-3BBB0049F47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BA7-44F5-94CD-05217266F16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계열 3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C49E-4070-9FE5-3BBB0049F470}"/>
              </c:ext>
            </c:extLst>
          </c:dPt>
          <c:dPt>
            <c:idx val="1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C49E-4070-9FE5-3BBB0049F470}"/>
              </c:ext>
            </c:extLst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C49E-4070-9FE5-3BBB0049F470}"/>
              </c:ext>
            </c:extLst>
          </c:dPt>
          <c:dPt>
            <c:idx val="3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C49E-4070-9FE5-3BBB0049F47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BA7-44F5-94CD-05217266F160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701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5103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907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9816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4449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931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3559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4521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6688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855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7113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3587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0"/>
            <a:ext cx="12191999" cy="6862379"/>
            <a:chOff x="0" y="0"/>
            <a:chExt cx="12191999" cy="6862379"/>
          </a:xfrm>
        </p:grpSpPr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1999" cy="6862379"/>
            </a:xfrm>
            <a:prstGeom prst="rect">
              <a:avLst/>
            </a:prstGeom>
          </p:spPr>
        </p:pic>
        <p:sp>
          <p:nvSpPr>
            <p:cNvPr id="4" name="직사각형 3"/>
            <p:cNvSpPr/>
            <p:nvPr/>
          </p:nvSpPr>
          <p:spPr>
            <a:xfrm>
              <a:off x="10116589" y="224444"/>
              <a:ext cx="1803862" cy="8977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114550" y="2154114"/>
            <a:ext cx="7074877" cy="705217"/>
          </a:xfrm>
        </p:spPr>
        <p:txBody>
          <a:bodyPr>
            <a:normAutofit/>
          </a:bodyPr>
          <a:lstStyle/>
          <a:p>
            <a:pPr algn="r"/>
            <a:r>
              <a:rPr lang="ko-KR" altLang="en-US" sz="4000" b="1" dirty="0" smtClean="0">
                <a:solidFill>
                  <a:srgbClr val="002E6E"/>
                </a:solidFill>
              </a:rPr>
              <a:t>과목명</a:t>
            </a:r>
            <a:endParaRPr lang="ko-KR" altLang="en-US" sz="4000" b="1" dirty="0">
              <a:solidFill>
                <a:srgbClr val="002E6E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571749" y="3030538"/>
            <a:ext cx="6617678" cy="926000"/>
          </a:xfrm>
        </p:spPr>
        <p:txBody>
          <a:bodyPr>
            <a:normAutofit/>
          </a:bodyPr>
          <a:lstStyle/>
          <a:p>
            <a:pPr algn="r"/>
            <a:r>
              <a:rPr lang="en-US" altLang="ko-KR" sz="2600" dirty="0">
                <a:solidFill>
                  <a:srgbClr val="002E6E"/>
                </a:solidFill>
              </a:rPr>
              <a:t>2</a:t>
            </a:r>
            <a:r>
              <a:rPr lang="ko-KR" altLang="en-US" sz="2600" dirty="0" err="1" smtClean="0">
                <a:solidFill>
                  <a:srgbClr val="002E6E"/>
                </a:solidFill>
              </a:rPr>
              <a:t>차시</a:t>
            </a:r>
            <a:r>
              <a:rPr lang="en-US" altLang="ko-KR" sz="2600" dirty="0" smtClean="0">
                <a:solidFill>
                  <a:srgbClr val="002E6E"/>
                </a:solidFill>
              </a:rPr>
              <a:t>. </a:t>
            </a:r>
            <a:r>
              <a:rPr lang="ko-KR" altLang="en-US" sz="2600" dirty="0" err="1" smtClean="0">
                <a:solidFill>
                  <a:srgbClr val="002E6E"/>
                </a:solidFill>
              </a:rPr>
              <a:t>차시명</a:t>
            </a:r>
            <a:endParaRPr lang="ko-KR" altLang="en-US" sz="2600" dirty="0">
              <a:solidFill>
                <a:srgbClr val="002E6E"/>
              </a:solidFill>
            </a:endParaRPr>
          </a:p>
        </p:txBody>
      </p:sp>
      <p:sp>
        <p:nvSpPr>
          <p:cNvPr id="7" name="부제목 2"/>
          <p:cNvSpPr txBox="1">
            <a:spLocks/>
          </p:cNvSpPr>
          <p:nvPr/>
        </p:nvSpPr>
        <p:spPr>
          <a:xfrm>
            <a:off x="2571749" y="4867275"/>
            <a:ext cx="6617678" cy="3131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o-KR" altLang="en-US" sz="1800" dirty="0">
                <a:solidFill>
                  <a:schemeClr val="tx2"/>
                </a:solidFill>
              </a:rPr>
              <a:t>○○○대학</a:t>
            </a:r>
            <a:r>
              <a:rPr lang="ko-KR" altLang="en-US" sz="1800" dirty="0" smtClean="0">
                <a:solidFill>
                  <a:srgbClr val="002E6E"/>
                </a:solidFill>
              </a:rPr>
              <a:t> </a:t>
            </a:r>
            <a:r>
              <a:rPr lang="ko-KR" altLang="en-US" sz="1800" dirty="0">
                <a:solidFill>
                  <a:schemeClr val="tx2"/>
                </a:solidFill>
              </a:rPr>
              <a:t>○○○</a:t>
            </a:r>
            <a:r>
              <a:rPr lang="ko-KR" altLang="en-US" sz="1800" dirty="0" smtClean="0">
                <a:solidFill>
                  <a:schemeClr val="tx2"/>
                </a:solidFill>
              </a:rPr>
              <a:t> </a:t>
            </a:r>
            <a:r>
              <a:rPr lang="ko-KR" altLang="en-US" sz="1600" dirty="0" smtClean="0">
                <a:solidFill>
                  <a:srgbClr val="002E6E"/>
                </a:solidFill>
              </a:rPr>
              <a:t>교수</a:t>
            </a:r>
            <a:endParaRPr lang="ko-KR" altLang="en-US" sz="1600" dirty="0">
              <a:solidFill>
                <a:srgbClr val="002E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37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그림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" y="0"/>
            <a:ext cx="12184226" cy="6862379"/>
          </a:xfrm>
          <a:prstGeom prst="rect">
            <a:avLst/>
          </a:prstGeom>
        </p:spPr>
      </p:pic>
      <p:sp>
        <p:nvSpPr>
          <p:cNvPr id="30" name="타원 29"/>
          <p:cNvSpPr/>
          <p:nvPr/>
        </p:nvSpPr>
        <p:spPr>
          <a:xfrm flipV="1">
            <a:off x="280882" y="318983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 flipV="1">
            <a:off x="280881" y="509483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타원 31"/>
          <p:cNvSpPr/>
          <p:nvPr/>
        </p:nvSpPr>
        <p:spPr>
          <a:xfrm flipV="1">
            <a:off x="276225" y="709508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제목 1"/>
          <p:cNvSpPr txBox="1">
            <a:spLocks/>
          </p:cNvSpPr>
          <p:nvPr/>
        </p:nvSpPr>
        <p:spPr>
          <a:xfrm>
            <a:off x="471381" y="110844"/>
            <a:ext cx="7107588" cy="91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ko-KR" altLang="en-US" sz="2600" b="1" dirty="0" smtClean="0">
                <a:solidFill>
                  <a:srgbClr val="002E6E"/>
                </a:solidFill>
              </a:rPr>
              <a:t>정리하기</a:t>
            </a:r>
            <a:endParaRPr lang="ko-KR" altLang="en-US" sz="2600" b="1" dirty="0">
              <a:solidFill>
                <a:srgbClr val="002E6E"/>
              </a:solidFill>
            </a:endParaRPr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1717490" y="1221281"/>
            <a:ext cx="1436765" cy="391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000" b="1" dirty="0" smtClean="0">
                <a:solidFill>
                  <a:srgbClr val="009DDB"/>
                </a:solidFill>
              </a:rPr>
              <a:t>정리하기</a:t>
            </a:r>
            <a:endParaRPr lang="ko-KR" altLang="en-US" sz="2000" b="1" dirty="0">
              <a:solidFill>
                <a:srgbClr val="009DDB"/>
              </a:solidFill>
            </a:endParaRPr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3409030" y="1175986"/>
            <a:ext cx="5373940" cy="872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  <a:buClr>
                <a:srgbClr val="009DDB"/>
              </a:buClr>
            </a:pPr>
            <a:r>
              <a:rPr lang="ko-KR" altLang="en-US" sz="1600" b="1" dirty="0" smtClean="0">
                <a:solidFill>
                  <a:srgbClr val="002E6E"/>
                </a:solidFill>
              </a:rPr>
              <a:t>간단하게 오늘 학습한 내용을 정리해 보도록 하겠습니다</a:t>
            </a:r>
            <a:r>
              <a:rPr lang="en-US" altLang="ko-KR" sz="1600" b="1" dirty="0" smtClean="0">
                <a:solidFill>
                  <a:srgbClr val="002E6E"/>
                </a:solidFill>
              </a:rPr>
              <a:t>.</a:t>
            </a:r>
          </a:p>
          <a:p>
            <a:pPr algn="l">
              <a:lnSpc>
                <a:spcPct val="150000"/>
              </a:lnSpc>
              <a:buClr>
                <a:srgbClr val="009DDB"/>
              </a:buClr>
            </a:pPr>
            <a:r>
              <a:rPr lang="ko-KR" altLang="en-US" sz="1600" b="1" dirty="0" smtClean="0">
                <a:solidFill>
                  <a:srgbClr val="002E6E"/>
                </a:solidFill>
              </a:rPr>
              <a:t>다음의 내용을 읽어 보세요</a:t>
            </a:r>
            <a:r>
              <a:rPr lang="en-US" altLang="ko-KR" sz="1600" b="1" dirty="0" smtClean="0">
                <a:solidFill>
                  <a:srgbClr val="002E6E"/>
                </a:solidFill>
              </a:rPr>
              <a:t>.</a:t>
            </a:r>
          </a:p>
        </p:txBody>
      </p:sp>
      <p:sp>
        <p:nvSpPr>
          <p:cNvPr id="34" name="타원 33"/>
          <p:cNvSpPr/>
          <p:nvPr/>
        </p:nvSpPr>
        <p:spPr>
          <a:xfrm flipV="1">
            <a:off x="1629695" y="1289898"/>
            <a:ext cx="85724" cy="85724"/>
          </a:xfrm>
          <a:prstGeom prst="ellipse">
            <a:avLst/>
          </a:prstGeom>
          <a:solidFill>
            <a:srgbClr val="009D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9DDB"/>
              </a:solidFill>
            </a:endParaRPr>
          </a:p>
        </p:txBody>
      </p:sp>
      <p:sp>
        <p:nvSpPr>
          <p:cNvPr id="35" name="타원 34"/>
          <p:cNvSpPr/>
          <p:nvPr/>
        </p:nvSpPr>
        <p:spPr>
          <a:xfrm flipV="1">
            <a:off x="1625039" y="1432773"/>
            <a:ext cx="85724" cy="85724"/>
          </a:xfrm>
          <a:prstGeom prst="ellipse">
            <a:avLst/>
          </a:prstGeom>
          <a:solidFill>
            <a:srgbClr val="009D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9DDB"/>
              </a:solidFill>
            </a:endParaRPr>
          </a:p>
        </p:txBody>
      </p:sp>
      <p:sp>
        <p:nvSpPr>
          <p:cNvPr id="18" name="제목 1"/>
          <p:cNvSpPr txBox="1">
            <a:spLocks/>
          </p:cNvSpPr>
          <p:nvPr/>
        </p:nvSpPr>
        <p:spPr>
          <a:xfrm>
            <a:off x="1717490" y="2133600"/>
            <a:ext cx="8045634" cy="353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250000"/>
              </a:lnSpc>
              <a:buClr>
                <a:srgbClr val="009DDB"/>
              </a:buClr>
              <a:buFont typeface="+mj-lt"/>
              <a:buAutoNum type="arabicPeriod"/>
            </a:pPr>
            <a:r>
              <a:rPr lang="ko-KR" altLang="en-US" sz="1800" b="1" dirty="0" smtClean="0">
                <a:solidFill>
                  <a:srgbClr val="002E6E"/>
                </a:solidFill>
              </a:rPr>
              <a:t>내용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1</a:t>
            </a:r>
          </a:p>
          <a:p>
            <a:pPr marL="342900" indent="-342900" algn="l">
              <a:lnSpc>
                <a:spcPct val="250000"/>
              </a:lnSpc>
              <a:buClr>
                <a:srgbClr val="009DDB"/>
              </a:buClr>
              <a:buFont typeface="+mj-lt"/>
              <a:buAutoNum type="arabicPeriod"/>
            </a:pPr>
            <a:r>
              <a:rPr lang="ko-KR" altLang="en-US" sz="1800" b="1" dirty="0" smtClean="0">
                <a:solidFill>
                  <a:srgbClr val="002E6E"/>
                </a:solidFill>
              </a:rPr>
              <a:t>내용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2</a:t>
            </a:r>
          </a:p>
          <a:p>
            <a:pPr marL="342900" indent="-342900" algn="l">
              <a:lnSpc>
                <a:spcPct val="250000"/>
              </a:lnSpc>
              <a:buClr>
                <a:srgbClr val="009DDB"/>
              </a:buClr>
              <a:buFont typeface="+mj-lt"/>
              <a:buAutoNum type="arabicPeriod"/>
            </a:pPr>
            <a:r>
              <a:rPr lang="ko-KR" altLang="en-US" sz="1800" b="1" dirty="0" smtClean="0">
                <a:solidFill>
                  <a:srgbClr val="002E6E"/>
                </a:solidFill>
              </a:rPr>
              <a:t>내용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3</a:t>
            </a:r>
            <a:endParaRPr lang="ko-KR" altLang="en-US" sz="2400" b="1" dirty="0">
              <a:solidFill>
                <a:srgbClr val="002E6E"/>
              </a:solidFill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9763125" y="110844"/>
            <a:ext cx="2161960" cy="859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ko-KR" altLang="en-US" sz="1200" b="1" dirty="0" smtClean="0">
                <a:solidFill>
                  <a:srgbClr val="002E6E"/>
                </a:solidFill>
              </a:rPr>
              <a:t>과목명 </a:t>
            </a:r>
            <a:r>
              <a:rPr lang="en-US" altLang="ko-KR" sz="1200" b="1" dirty="0">
                <a:solidFill>
                  <a:srgbClr val="002E6E"/>
                </a:solidFill>
              </a:rPr>
              <a:t>2</a:t>
            </a:r>
            <a:r>
              <a:rPr lang="ko-KR" altLang="en-US" sz="1200" b="1" dirty="0" err="1" smtClean="0">
                <a:solidFill>
                  <a:srgbClr val="002E6E"/>
                </a:solidFill>
              </a:rPr>
              <a:t>차시</a:t>
            </a:r>
            <a:endParaRPr lang="en-US" altLang="ko-KR" sz="1200" b="1" dirty="0" smtClean="0">
              <a:solidFill>
                <a:srgbClr val="002E6E"/>
              </a:solidFill>
            </a:endParaRPr>
          </a:p>
          <a:p>
            <a:pPr algn="r">
              <a:lnSpc>
                <a:spcPct val="100000"/>
              </a:lnSpc>
            </a:pPr>
            <a:r>
              <a:rPr lang="ko-KR" altLang="en-US" sz="1800" b="1" dirty="0" err="1" smtClean="0">
                <a:solidFill>
                  <a:srgbClr val="002E6E"/>
                </a:solidFill>
              </a:rPr>
              <a:t>차시명</a:t>
            </a:r>
            <a:endParaRPr lang="ko-KR" altLang="en-US" sz="1800" b="1" dirty="0">
              <a:solidFill>
                <a:srgbClr val="002E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37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" y="0"/>
            <a:ext cx="12184226" cy="6862379"/>
          </a:xfrm>
          <a:prstGeom prst="rect">
            <a:avLst/>
          </a:prstGeom>
        </p:spPr>
      </p:pic>
      <p:sp>
        <p:nvSpPr>
          <p:cNvPr id="23" name="타원 22"/>
          <p:cNvSpPr/>
          <p:nvPr/>
        </p:nvSpPr>
        <p:spPr>
          <a:xfrm flipV="1">
            <a:off x="280882" y="318983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 flipV="1">
            <a:off x="280881" y="509483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 flipV="1">
            <a:off x="276225" y="709508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제목 1"/>
          <p:cNvSpPr txBox="1">
            <a:spLocks/>
          </p:cNvSpPr>
          <p:nvPr/>
        </p:nvSpPr>
        <p:spPr>
          <a:xfrm>
            <a:off x="471381" y="110844"/>
            <a:ext cx="7107588" cy="91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ko-KR" altLang="en-US" sz="2600" b="1" dirty="0" smtClean="0">
                <a:solidFill>
                  <a:srgbClr val="002E6E"/>
                </a:solidFill>
              </a:rPr>
              <a:t>참고자료</a:t>
            </a:r>
            <a:endParaRPr lang="ko-KR" altLang="en-US" sz="2600" b="1" dirty="0">
              <a:solidFill>
                <a:srgbClr val="002E6E"/>
              </a:solidFill>
            </a:endParaRPr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972065" y="1252151"/>
            <a:ext cx="9251092" cy="47614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200000"/>
              </a:lnSpc>
              <a:buClr>
                <a:srgbClr val="009DDB"/>
              </a:buClr>
              <a:buFont typeface="Arial" panose="020B0604020202020204" pitchFamily="34" charset="0"/>
              <a:buChar char="•"/>
            </a:pPr>
            <a:r>
              <a:rPr lang="ko-KR" altLang="en-US" sz="1800" b="1" dirty="0" smtClean="0">
                <a:solidFill>
                  <a:srgbClr val="002E6E"/>
                </a:solidFill>
              </a:rPr>
              <a:t>참고자료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01</a:t>
            </a:r>
            <a:r>
              <a:rPr lang="ko-KR" altLang="en-US" sz="1800" b="1" dirty="0">
                <a:solidFill>
                  <a:srgbClr val="002E6E"/>
                </a:solidFill>
              </a:rPr>
              <a:t> </a:t>
            </a:r>
            <a:endParaRPr lang="en-US" altLang="ko-KR" sz="1800" b="1" dirty="0" smtClean="0">
              <a:solidFill>
                <a:srgbClr val="002E6E"/>
              </a:solidFill>
            </a:endParaRPr>
          </a:p>
          <a:p>
            <a:pPr marL="342900" indent="-342900" algn="l">
              <a:lnSpc>
                <a:spcPct val="200000"/>
              </a:lnSpc>
              <a:buClr>
                <a:srgbClr val="009DDB"/>
              </a:buClr>
              <a:buFont typeface="Arial" panose="020B0604020202020204" pitchFamily="34" charset="0"/>
              <a:buChar char="•"/>
            </a:pPr>
            <a:r>
              <a:rPr lang="ko-KR" altLang="en-US" sz="1800" b="1" dirty="0" smtClean="0">
                <a:solidFill>
                  <a:srgbClr val="002E6E"/>
                </a:solidFill>
              </a:rPr>
              <a:t>참고자료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02</a:t>
            </a:r>
          </a:p>
          <a:p>
            <a:pPr marL="342900" indent="-342900" algn="l">
              <a:lnSpc>
                <a:spcPct val="200000"/>
              </a:lnSpc>
              <a:buClr>
                <a:srgbClr val="009DDB"/>
              </a:buClr>
              <a:buFont typeface="Arial" panose="020B0604020202020204" pitchFamily="34" charset="0"/>
              <a:buChar char="•"/>
            </a:pPr>
            <a:r>
              <a:rPr lang="ko-KR" altLang="en-US" sz="1800" b="1" dirty="0">
                <a:solidFill>
                  <a:srgbClr val="002E6E"/>
                </a:solidFill>
              </a:rPr>
              <a:t>참고자료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03</a:t>
            </a:r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9763125" y="110844"/>
            <a:ext cx="2161960" cy="859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ko-KR" altLang="en-US" sz="1200" b="1" dirty="0" smtClean="0">
                <a:solidFill>
                  <a:srgbClr val="002E6E"/>
                </a:solidFill>
              </a:rPr>
              <a:t>과목명 </a:t>
            </a:r>
            <a:r>
              <a:rPr lang="en-US" altLang="ko-KR" sz="1200" b="1" dirty="0">
                <a:solidFill>
                  <a:srgbClr val="002E6E"/>
                </a:solidFill>
              </a:rPr>
              <a:t>2</a:t>
            </a:r>
            <a:r>
              <a:rPr lang="ko-KR" altLang="en-US" sz="1200" b="1" dirty="0" err="1" smtClean="0">
                <a:solidFill>
                  <a:srgbClr val="002E6E"/>
                </a:solidFill>
              </a:rPr>
              <a:t>차시</a:t>
            </a:r>
            <a:endParaRPr lang="en-US" altLang="ko-KR" sz="1200" b="1" dirty="0" smtClean="0">
              <a:solidFill>
                <a:srgbClr val="002E6E"/>
              </a:solidFill>
            </a:endParaRPr>
          </a:p>
          <a:p>
            <a:pPr algn="r">
              <a:lnSpc>
                <a:spcPct val="100000"/>
              </a:lnSpc>
            </a:pPr>
            <a:r>
              <a:rPr lang="ko-KR" altLang="en-US" sz="1800" b="1" dirty="0" err="1" smtClean="0">
                <a:solidFill>
                  <a:srgbClr val="002E6E"/>
                </a:solidFill>
              </a:rPr>
              <a:t>차시명</a:t>
            </a:r>
            <a:endParaRPr lang="ko-KR" altLang="en-US" sz="1800" b="1" dirty="0">
              <a:solidFill>
                <a:srgbClr val="002E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98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" y="0"/>
            <a:ext cx="12184226" cy="6862379"/>
          </a:xfrm>
          <a:prstGeom prst="rect">
            <a:avLst/>
          </a:prstGeom>
        </p:spPr>
      </p:pic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301748" y="1490500"/>
            <a:ext cx="6617678" cy="796453"/>
          </a:xfrm>
        </p:spPr>
        <p:txBody>
          <a:bodyPr>
            <a:normAutofit/>
          </a:bodyPr>
          <a:lstStyle/>
          <a:p>
            <a:pPr algn="l"/>
            <a:r>
              <a:rPr lang="ko-KR" altLang="en-US" sz="2000" b="1" spc="-150" dirty="0" smtClean="0">
                <a:solidFill>
                  <a:srgbClr val="002E6E"/>
                </a:solidFill>
              </a:rPr>
              <a:t>여러분은 왜 한성대학교에 오셨나요</a:t>
            </a:r>
            <a:r>
              <a:rPr lang="en-US" altLang="ko-KR" sz="2000" b="1" spc="-150" dirty="0" smtClean="0">
                <a:solidFill>
                  <a:srgbClr val="002E6E"/>
                </a:solidFill>
              </a:rPr>
              <a:t>?</a:t>
            </a:r>
          </a:p>
          <a:p>
            <a:pPr algn="l"/>
            <a:r>
              <a:rPr lang="ko-KR" altLang="en-US" sz="2000" b="1" spc="-150" dirty="0" smtClean="0">
                <a:solidFill>
                  <a:srgbClr val="002E6E"/>
                </a:solidFill>
              </a:rPr>
              <a:t>한성대학교 내 꿈을 키워줄 수 있을까요</a:t>
            </a:r>
            <a:r>
              <a:rPr lang="en-US" altLang="ko-KR" sz="2000" b="1" spc="-150" dirty="0" smtClean="0">
                <a:solidFill>
                  <a:srgbClr val="002E6E"/>
                </a:solidFill>
              </a:rPr>
              <a:t>?</a:t>
            </a:r>
            <a:endParaRPr lang="ko-KR" altLang="en-US" sz="2000" b="1" spc="-150" dirty="0">
              <a:solidFill>
                <a:srgbClr val="002E6E"/>
              </a:solidFill>
            </a:endParaRPr>
          </a:p>
        </p:txBody>
      </p:sp>
      <p:sp>
        <p:nvSpPr>
          <p:cNvPr id="8" name="부제목 2"/>
          <p:cNvSpPr txBox="1">
            <a:spLocks/>
          </p:cNvSpPr>
          <p:nvPr/>
        </p:nvSpPr>
        <p:spPr>
          <a:xfrm>
            <a:off x="2398460" y="6450885"/>
            <a:ext cx="7144748" cy="272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출처 </a:t>
            </a:r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460" y="2423235"/>
            <a:ext cx="7144748" cy="3889643"/>
          </a:xfrm>
          <a:prstGeom prst="rect">
            <a:avLst/>
          </a:prstGeom>
        </p:spPr>
      </p:pic>
      <p:sp>
        <p:nvSpPr>
          <p:cNvPr id="13" name="제목 1"/>
          <p:cNvSpPr txBox="1">
            <a:spLocks/>
          </p:cNvSpPr>
          <p:nvPr/>
        </p:nvSpPr>
        <p:spPr>
          <a:xfrm>
            <a:off x="9763125" y="110844"/>
            <a:ext cx="2161960" cy="859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ko-KR" altLang="en-US" sz="1200" b="1" dirty="0" smtClean="0">
                <a:solidFill>
                  <a:srgbClr val="002E6E"/>
                </a:solidFill>
              </a:rPr>
              <a:t>과목명 </a:t>
            </a:r>
            <a:r>
              <a:rPr lang="en-US" altLang="ko-KR" sz="1200" b="1" dirty="0">
                <a:solidFill>
                  <a:srgbClr val="002E6E"/>
                </a:solidFill>
              </a:rPr>
              <a:t>2</a:t>
            </a:r>
            <a:r>
              <a:rPr lang="ko-KR" altLang="en-US" sz="1200" b="1" dirty="0" err="1" smtClean="0">
                <a:solidFill>
                  <a:srgbClr val="002E6E"/>
                </a:solidFill>
              </a:rPr>
              <a:t>차시</a:t>
            </a:r>
            <a:endParaRPr lang="en-US" altLang="ko-KR" sz="1200" b="1" dirty="0" smtClean="0">
              <a:solidFill>
                <a:srgbClr val="002E6E"/>
              </a:solidFill>
            </a:endParaRPr>
          </a:p>
          <a:p>
            <a:pPr algn="r">
              <a:lnSpc>
                <a:spcPct val="100000"/>
              </a:lnSpc>
            </a:pPr>
            <a:r>
              <a:rPr lang="ko-KR" altLang="en-US" sz="1800" b="1" dirty="0" err="1" smtClean="0">
                <a:solidFill>
                  <a:srgbClr val="002E6E"/>
                </a:solidFill>
              </a:rPr>
              <a:t>차시명</a:t>
            </a:r>
            <a:endParaRPr lang="ko-KR" altLang="en-US" sz="1800" b="1" dirty="0">
              <a:solidFill>
                <a:srgbClr val="002E6E"/>
              </a:solidFill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66725" y="110844"/>
            <a:ext cx="7112244" cy="91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ko-KR" altLang="en-US" sz="2600" b="1" dirty="0" smtClean="0">
                <a:solidFill>
                  <a:srgbClr val="002E6E"/>
                </a:solidFill>
              </a:rPr>
              <a:t>오늘의 학습</a:t>
            </a:r>
            <a:endParaRPr lang="ko-KR" altLang="en-US" sz="2600" b="1" dirty="0">
              <a:solidFill>
                <a:srgbClr val="002E6E"/>
              </a:solidFill>
            </a:endParaRPr>
          </a:p>
        </p:txBody>
      </p:sp>
      <p:sp>
        <p:nvSpPr>
          <p:cNvPr id="23" name="타원 22"/>
          <p:cNvSpPr/>
          <p:nvPr/>
        </p:nvSpPr>
        <p:spPr>
          <a:xfrm flipV="1">
            <a:off x="280882" y="318983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 flipV="1">
            <a:off x="280881" y="509483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 flipV="1">
            <a:off x="276225" y="709508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592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그림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" y="0"/>
            <a:ext cx="12184226" cy="6862379"/>
          </a:xfrm>
          <a:prstGeom prst="rect">
            <a:avLst/>
          </a:prstGeom>
        </p:spPr>
      </p:pic>
      <p:sp>
        <p:nvSpPr>
          <p:cNvPr id="24" name="제목 1"/>
          <p:cNvSpPr txBox="1">
            <a:spLocks/>
          </p:cNvSpPr>
          <p:nvPr/>
        </p:nvSpPr>
        <p:spPr>
          <a:xfrm>
            <a:off x="466725" y="110844"/>
            <a:ext cx="7112244" cy="91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ko-KR" altLang="en-US" sz="2600" b="1" dirty="0" smtClean="0">
                <a:solidFill>
                  <a:srgbClr val="002E6E"/>
                </a:solidFill>
              </a:rPr>
              <a:t>오늘의 학습</a:t>
            </a:r>
            <a:endParaRPr lang="ko-KR" altLang="en-US" sz="2600" b="1" dirty="0">
              <a:solidFill>
                <a:srgbClr val="002E6E"/>
              </a:solidFill>
            </a:endParaRPr>
          </a:p>
        </p:txBody>
      </p:sp>
      <p:sp>
        <p:nvSpPr>
          <p:cNvPr id="25" name="타원 24"/>
          <p:cNvSpPr/>
          <p:nvPr/>
        </p:nvSpPr>
        <p:spPr>
          <a:xfrm flipV="1">
            <a:off x="280882" y="318983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 flipV="1">
            <a:off x="280881" y="509483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 flipV="1">
            <a:off x="276225" y="709508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1145070" y="1536241"/>
            <a:ext cx="1436765" cy="391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000" b="1" dirty="0" smtClean="0">
                <a:solidFill>
                  <a:srgbClr val="002E6E"/>
                </a:solidFill>
              </a:rPr>
              <a:t>학습목표</a:t>
            </a:r>
            <a:endParaRPr lang="ko-KR" altLang="en-US" sz="2000" b="1" dirty="0">
              <a:solidFill>
                <a:srgbClr val="002E6E"/>
              </a:solidFill>
            </a:endParaRP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1297469" y="2133600"/>
            <a:ext cx="8465655" cy="353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250000"/>
              </a:lnSpc>
              <a:buClr>
                <a:srgbClr val="009DDB"/>
              </a:buClr>
              <a:buFont typeface="+mj-lt"/>
              <a:buAutoNum type="arabicPeriod"/>
            </a:pPr>
            <a:r>
              <a:rPr lang="ko-KR" altLang="en-US" sz="1800" b="1" dirty="0" smtClean="0">
                <a:solidFill>
                  <a:srgbClr val="002E6E"/>
                </a:solidFill>
              </a:rPr>
              <a:t>목표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1</a:t>
            </a:r>
          </a:p>
          <a:p>
            <a:pPr marL="342900" indent="-342900" algn="l">
              <a:lnSpc>
                <a:spcPct val="250000"/>
              </a:lnSpc>
              <a:buClr>
                <a:srgbClr val="009DDB"/>
              </a:buClr>
              <a:buFont typeface="+mj-lt"/>
              <a:buAutoNum type="arabicPeriod"/>
            </a:pPr>
            <a:r>
              <a:rPr lang="ko-KR" altLang="en-US" sz="1800" b="1" dirty="0" smtClean="0">
                <a:solidFill>
                  <a:srgbClr val="002E6E"/>
                </a:solidFill>
              </a:rPr>
              <a:t>목표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2</a:t>
            </a:r>
          </a:p>
          <a:p>
            <a:pPr marL="342900" indent="-342900" algn="l">
              <a:lnSpc>
                <a:spcPct val="250000"/>
              </a:lnSpc>
              <a:buClr>
                <a:srgbClr val="009DDB"/>
              </a:buClr>
              <a:buFont typeface="+mj-lt"/>
              <a:buAutoNum type="arabicPeriod"/>
            </a:pPr>
            <a:r>
              <a:rPr lang="ko-KR" altLang="en-US" sz="1800" b="1" dirty="0" smtClean="0">
                <a:solidFill>
                  <a:srgbClr val="002E6E"/>
                </a:solidFill>
              </a:rPr>
              <a:t>목표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3</a:t>
            </a:r>
            <a:endParaRPr lang="ko-KR" altLang="en-US" sz="2400" b="1" dirty="0">
              <a:solidFill>
                <a:srgbClr val="002E6E"/>
              </a:solidFill>
            </a:endParaRPr>
          </a:p>
        </p:txBody>
      </p:sp>
      <p:sp>
        <p:nvSpPr>
          <p:cNvPr id="28" name="타원 27"/>
          <p:cNvSpPr/>
          <p:nvPr/>
        </p:nvSpPr>
        <p:spPr>
          <a:xfrm flipV="1">
            <a:off x="1057275" y="1604858"/>
            <a:ext cx="85724" cy="85724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 flipV="1">
            <a:off x="1052619" y="1747733"/>
            <a:ext cx="85724" cy="85724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9763125" y="110844"/>
            <a:ext cx="2161960" cy="859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ko-KR" altLang="en-US" sz="1200" b="1" dirty="0" smtClean="0">
                <a:solidFill>
                  <a:srgbClr val="002E6E"/>
                </a:solidFill>
              </a:rPr>
              <a:t>과목명 </a:t>
            </a:r>
            <a:r>
              <a:rPr lang="en-US" altLang="ko-KR" sz="1200" b="1" dirty="0">
                <a:solidFill>
                  <a:srgbClr val="002E6E"/>
                </a:solidFill>
              </a:rPr>
              <a:t>2</a:t>
            </a:r>
            <a:r>
              <a:rPr lang="ko-KR" altLang="en-US" sz="1200" b="1" dirty="0" err="1" smtClean="0">
                <a:solidFill>
                  <a:srgbClr val="002E6E"/>
                </a:solidFill>
              </a:rPr>
              <a:t>차시</a:t>
            </a:r>
            <a:endParaRPr lang="en-US" altLang="ko-KR" sz="1200" b="1" dirty="0" smtClean="0">
              <a:solidFill>
                <a:srgbClr val="002E6E"/>
              </a:solidFill>
            </a:endParaRPr>
          </a:p>
          <a:p>
            <a:pPr algn="r">
              <a:lnSpc>
                <a:spcPct val="100000"/>
              </a:lnSpc>
            </a:pPr>
            <a:r>
              <a:rPr lang="ko-KR" altLang="en-US" sz="1800" b="1" dirty="0" err="1" smtClean="0">
                <a:solidFill>
                  <a:srgbClr val="002E6E"/>
                </a:solidFill>
              </a:rPr>
              <a:t>차시명</a:t>
            </a:r>
            <a:endParaRPr lang="ko-KR" altLang="en-US" sz="1800" b="1" dirty="0">
              <a:solidFill>
                <a:srgbClr val="002E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18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그림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" y="0"/>
            <a:ext cx="12184226" cy="6862379"/>
          </a:xfrm>
          <a:prstGeom prst="rect">
            <a:avLst/>
          </a:prstGeom>
        </p:spPr>
      </p:pic>
      <p:sp>
        <p:nvSpPr>
          <p:cNvPr id="24" name="제목 1"/>
          <p:cNvSpPr txBox="1">
            <a:spLocks/>
          </p:cNvSpPr>
          <p:nvPr/>
        </p:nvSpPr>
        <p:spPr>
          <a:xfrm>
            <a:off x="466725" y="110844"/>
            <a:ext cx="7112244" cy="91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ko-KR" altLang="en-US" sz="2600" b="1" dirty="0" smtClean="0">
                <a:solidFill>
                  <a:srgbClr val="002E6E"/>
                </a:solidFill>
              </a:rPr>
              <a:t>오늘의 학습</a:t>
            </a:r>
            <a:endParaRPr lang="ko-KR" altLang="en-US" sz="2600" b="1" dirty="0">
              <a:solidFill>
                <a:srgbClr val="002E6E"/>
              </a:solidFill>
            </a:endParaRPr>
          </a:p>
        </p:txBody>
      </p:sp>
      <p:sp>
        <p:nvSpPr>
          <p:cNvPr id="25" name="타원 24"/>
          <p:cNvSpPr/>
          <p:nvPr/>
        </p:nvSpPr>
        <p:spPr>
          <a:xfrm flipV="1">
            <a:off x="280882" y="318983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 flipV="1">
            <a:off x="280881" y="509483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 flipV="1">
            <a:off x="276225" y="709508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1145070" y="1536241"/>
            <a:ext cx="1436765" cy="391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000" b="1" dirty="0" smtClean="0">
                <a:solidFill>
                  <a:srgbClr val="002E6E"/>
                </a:solidFill>
              </a:rPr>
              <a:t>학습내용</a:t>
            </a:r>
            <a:endParaRPr lang="ko-KR" altLang="en-US" sz="2000" b="1" dirty="0">
              <a:solidFill>
                <a:srgbClr val="002E6E"/>
              </a:solidFill>
            </a:endParaRPr>
          </a:p>
        </p:txBody>
      </p:sp>
      <p:sp>
        <p:nvSpPr>
          <p:cNvPr id="28" name="타원 27"/>
          <p:cNvSpPr/>
          <p:nvPr/>
        </p:nvSpPr>
        <p:spPr>
          <a:xfrm flipV="1">
            <a:off x="1057275" y="1604858"/>
            <a:ext cx="85724" cy="85724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 flipV="1">
            <a:off x="1052619" y="1747733"/>
            <a:ext cx="85724" cy="85724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1297469" y="2133600"/>
            <a:ext cx="8465655" cy="35340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250000"/>
              </a:lnSpc>
              <a:buClr>
                <a:srgbClr val="009DDB"/>
              </a:buClr>
              <a:buFont typeface="+mj-lt"/>
              <a:buAutoNum type="arabicPeriod"/>
            </a:pPr>
            <a:r>
              <a:rPr lang="ko-KR" altLang="en-US" sz="1800" b="1" dirty="0" smtClean="0">
                <a:solidFill>
                  <a:srgbClr val="002E6E"/>
                </a:solidFill>
              </a:rPr>
              <a:t>내용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1</a:t>
            </a:r>
          </a:p>
          <a:p>
            <a:pPr marL="342900" indent="-342900" algn="l">
              <a:lnSpc>
                <a:spcPct val="250000"/>
              </a:lnSpc>
              <a:buClr>
                <a:srgbClr val="009DDB"/>
              </a:buClr>
              <a:buFont typeface="+mj-lt"/>
              <a:buAutoNum type="arabicPeriod"/>
            </a:pPr>
            <a:r>
              <a:rPr lang="ko-KR" altLang="en-US" sz="1800" b="1" dirty="0" smtClean="0">
                <a:solidFill>
                  <a:srgbClr val="002E6E"/>
                </a:solidFill>
              </a:rPr>
              <a:t>내용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2</a:t>
            </a:r>
          </a:p>
          <a:p>
            <a:pPr marL="342900" indent="-342900" algn="l">
              <a:lnSpc>
                <a:spcPct val="250000"/>
              </a:lnSpc>
              <a:buClr>
                <a:srgbClr val="009DDB"/>
              </a:buClr>
              <a:buFont typeface="+mj-lt"/>
              <a:buAutoNum type="arabicPeriod"/>
            </a:pPr>
            <a:r>
              <a:rPr lang="ko-KR" altLang="en-US" sz="1800" b="1" dirty="0" smtClean="0">
                <a:solidFill>
                  <a:srgbClr val="002E6E"/>
                </a:solidFill>
              </a:rPr>
              <a:t>내용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3</a:t>
            </a:r>
            <a:endParaRPr lang="ko-KR" altLang="en-US" sz="2400" b="1" dirty="0">
              <a:solidFill>
                <a:srgbClr val="002E6E"/>
              </a:solidFill>
            </a:endParaRP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9763125" y="110844"/>
            <a:ext cx="2161960" cy="859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ko-KR" altLang="en-US" sz="1200" b="1" dirty="0" smtClean="0">
                <a:solidFill>
                  <a:srgbClr val="002E6E"/>
                </a:solidFill>
              </a:rPr>
              <a:t>과목명 </a:t>
            </a:r>
            <a:r>
              <a:rPr lang="en-US" altLang="ko-KR" sz="1200" b="1" dirty="0">
                <a:solidFill>
                  <a:srgbClr val="002E6E"/>
                </a:solidFill>
              </a:rPr>
              <a:t>2</a:t>
            </a:r>
            <a:r>
              <a:rPr lang="ko-KR" altLang="en-US" sz="1200" b="1" dirty="0" err="1" smtClean="0">
                <a:solidFill>
                  <a:srgbClr val="002E6E"/>
                </a:solidFill>
              </a:rPr>
              <a:t>차시</a:t>
            </a:r>
            <a:endParaRPr lang="en-US" altLang="ko-KR" sz="1200" b="1" dirty="0" smtClean="0">
              <a:solidFill>
                <a:srgbClr val="002E6E"/>
              </a:solidFill>
            </a:endParaRPr>
          </a:p>
          <a:p>
            <a:pPr algn="r">
              <a:lnSpc>
                <a:spcPct val="100000"/>
              </a:lnSpc>
            </a:pPr>
            <a:r>
              <a:rPr lang="ko-KR" altLang="en-US" sz="1800" b="1" dirty="0" err="1" smtClean="0">
                <a:solidFill>
                  <a:srgbClr val="002E6E"/>
                </a:solidFill>
              </a:rPr>
              <a:t>차시명</a:t>
            </a:r>
            <a:endParaRPr lang="ko-KR" altLang="en-US" sz="1800" b="1" dirty="0">
              <a:solidFill>
                <a:srgbClr val="002E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22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" y="0"/>
            <a:ext cx="12184226" cy="6862379"/>
          </a:xfrm>
          <a:prstGeom prst="rect">
            <a:avLst/>
          </a:prstGeom>
        </p:spPr>
      </p:pic>
      <p:sp>
        <p:nvSpPr>
          <p:cNvPr id="21" name="타원 20"/>
          <p:cNvSpPr/>
          <p:nvPr/>
        </p:nvSpPr>
        <p:spPr>
          <a:xfrm flipV="1">
            <a:off x="280882" y="318983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 flipV="1">
            <a:off x="280881" y="509483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 flipV="1">
            <a:off x="276225" y="709508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부제목 2"/>
          <p:cNvSpPr txBox="1">
            <a:spLocks/>
          </p:cNvSpPr>
          <p:nvPr/>
        </p:nvSpPr>
        <p:spPr>
          <a:xfrm>
            <a:off x="2398460" y="6450885"/>
            <a:ext cx="7144748" cy="272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출처 </a:t>
            </a:r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369" y="1536241"/>
            <a:ext cx="5717716" cy="4776637"/>
          </a:xfrm>
          <a:prstGeom prst="rect">
            <a:avLst/>
          </a:prstGeom>
        </p:spPr>
      </p:pic>
      <p:sp>
        <p:nvSpPr>
          <p:cNvPr id="12" name="제목 1"/>
          <p:cNvSpPr txBox="1">
            <a:spLocks/>
          </p:cNvSpPr>
          <p:nvPr/>
        </p:nvSpPr>
        <p:spPr>
          <a:xfrm>
            <a:off x="471381" y="110844"/>
            <a:ext cx="7107588" cy="91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ko-KR" altLang="en-US" sz="1800" b="1" dirty="0" smtClean="0">
                <a:solidFill>
                  <a:srgbClr val="002E6E"/>
                </a:solidFill>
              </a:rPr>
              <a:t>학습내용</a:t>
            </a:r>
            <a:endParaRPr lang="en-US" altLang="ko-KR" sz="1800" b="1" dirty="0" smtClean="0">
              <a:solidFill>
                <a:srgbClr val="002E6E"/>
              </a:solidFill>
            </a:endParaRPr>
          </a:p>
          <a:p>
            <a:pPr algn="l">
              <a:lnSpc>
                <a:spcPct val="100000"/>
              </a:lnSpc>
            </a:pPr>
            <a:r>
              <a:rPr lang="en-US" altLang="ko-KR" sz="2600" b="1" dirty="0" smtClean="0">
                <a:solidFill>
                  <a:srgbClr val="009DDB"/>
                </a:solidFill>
              </a:rPr>
              <a:t>1. </a:t>
            </a:r>
            <a:r>
              <a:rPr lang="ko-KR" altLang="en-US" sz="2600" b="1" dirty="0" smtClean="0">
                <a:solidFill>
                  <a:srgbClr val="009DDB"/>
                </a:solidFill>
              </a:rPr>
              <a:t>내용</a:t>
            </a:r>
            <a:r>
              <a:rPr lang="en-US" altLang="ko-KR" sz="2600" b="1" dirty="0" smtClean="0">
                <a:solidFill>
                  <a:srgbClr val="009DDB"/>
                </a:solidFill>
              </a:rPr>
              <a:t>1</a:t>
            </a:r>
            <a:endParaRPr lang="ko-KR" altLang="en-US" sz="2600" b="1" dirty="0">
              <a:solidFill>
                <a:srgbClr val="009DDB"/>
              </a:solidFill>
            </a:endParaRPr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1244719" y="1927414"/>
            <a:ext cx="4470284" cy="15015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50000"/>
              </a:lnSpc>
              <a:buClr>
                <a:srgbClr val="009DDB"/>
              </a:buClr>
              <a:buFont typeface="+mj-lt"/>
              <a:buAutoNum type="arabicPeriod"/>
            </a:pPr>
            <a:r>
              <a:rPr lang="ko-KR" altLang="en-US" sz="2000" b="1" dirty="0" err="1" smtClean="0">
                <a:solidFill>
                  <a:srgbClr val="002E6E"/>
                </a:solidFill>
              </a:rPr>
              <a:t>주내용</a:t>
            </a:r>
            <a:r>
              <a:rPr lang="en-US" altLang="ko-KR" sz="2000" b="1" dirty="0" smtClean="0">
                <a:solidFill>
                  <a:srgbClr val="002E6E"/>
                </a:solidFill>
              </a:rPr>
              <a:t>1</a:t>
            </a:r>
          </a:p>
          <a:p>
            <a:pPr marL="342900" indent="-342900" algn="l">
              <a:lnSpc>
                <a:spcPct val="150000"/>
              </a:lnSpc>
              <a:buClr>
                <a:srgbClr val="009DDB"/>
              </a:buClr>
              <a:buFont typeface="+mj-lt"/>
              <a:buAutoNum type="arabicPeriod"/>
            </a:pPr>
            <a:r>
              <a:rPr lang="ko-KR" altLang="en-US" sz="2000" b="1" dirty="0" err="1" smtClean="0">
                <a:solidFill>
                  <a:srgbClr val="002E6E"/>
                </a:solidFill>
              </a:rPr>
              <a:t>주내용</a:t>
            </a:r>
            <a:r>
              <a:rPr lang="en-US" altLang="ko-KR" sz="2000" b="1" dirty="0" smtClean="0">
                <a:solidFill>
                  <a:srgbClr val="002E6E"/>
                </a:solidFill>
              </a:rPr>
              <a:t>2</a:t>
            </a:r>
          </a:p>
          <a:p>
            <a:pPr marL="342900" indent="-342900" algn="l">
              <a:lnSpc>
                <a:spcPct val="150000"/>
              </a:lnSpc>
              <a:buClr>
                <a:srgbClr val="009DDB"/>
              </a:buClr>
              <a:buFont typeface="+mj-lt"/>
              <a:buAutoNum type="arabicPeriod"/>
            </a:pPr>
            <a:r>
              <a:rPr lang="ko-KR" altLang="en-US" sz="2000" b="1" dirty="0" err="1" smtClean="0">
                <a:solidFill>
                  <a:srgbClr val="002E6E"/>
                </a:solidFill>
              </a:rPr>
              <a:t>주내용</a:t>
            </a:r>
            <a:r>
              <a:rPr lang="en-US" altLang="ko-KR" sz="2000" b="1" dirty="0" smtClean="0">
                <a:solidFill>
                  <a:srgbClr val="002E6E"/>
                </a:solidFill>
              </a:rPr>
              <a:t>3</a:t>
            </a:r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1502628" y="3433834"/>
            <a:ext cx="4470284" cy="15015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50000"/>
              </a:lnSpc>
              <a:buClr>
                <a:srgbClr val="009DDB"/>
              </a:buClr>
              <a:buFont typeface="Arial" panose="020B0604020202020204" pitchFamily="34" charset="0"/>
              <a:buChar char="•"/>
            </a:pPr>
            <a:r>
              <a:rPr lang="ko-KR" altLang="en-US" sz="1800" b="1" dirty="0" err="1" smtClean="0">
                <a:solidFill>
                  <a:srgbClr val="002E6E"/>
                </a:solidFill>
              </a:rPr>
              <a:t>부내용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1</a:t>
            </a:r>
          </a:p>
          <a:p>
            <a:pPr marL="342900" indent="-342900" algn="l">
              <a:lnSpc>
                <a:spcPct val="150000"/>
              </a:lnSpc>
              <a:buClr>
                <a:srgbClr val="009DDB"/>
              </a:buClr>
              <a:buFont typeface="Arial" panose="020B0604020202020204" pitchFamily="34" charset="0"/>
              <a:buChar char="•"/>
            </a:pPr>
            <a:r>
              <a:rPr lang="ko-KR" altLang="en-US" sz="1800" b="1" dirty="0" err="1" smtClean="0">
                <a:solidFill>
                  <a:srgbClr val="002E6E"/>
                </a:solidFill>
              </a:rPr>
              <a:t>부내용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2</a:t>
            </a:r>
          </a:p>
          <a:p>
            <a:pPr marL="342900" indent="-342900" algn="l">
              <a:lnSpc>
                <a:spcPct val="150000"/>
              </a:lnSpc>
              <a:buClr>
                <a:srgbClr val="009DDB"/>
              </a:buClr>
              <a:buFont typeface="Arial" panose="020B0604020202020204" pitchFamily="34" charset="0"/>
              <a:buChar char="•"/>
            </a:pPr>
            <a:r>
              <a:rPr lang="ko-KR" altLang="en-US" sz="1800" b="1" dirty="0" err="1" smtClean="0">
                <a:solidFill>
                  <a:srgbClr val="002E6E"/>
                </a:solidFill>
              </a:rPr>
              <a:t>부내용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3</a:t>
            </a:r>
          </a:p>
        </p:txBody>
      </p:sp>
      <p:cxnSp>
        <p:nvCxnSpPr>
          <p:cNvPr id="7" name="직선 연결선 6"/>
          <p:cNvCxnSpPr/>
          <p:nvPr/>
        </p:nvCxnSpPr>
        <p:spPr>
          <a:xfrm>
            <a:off x="5873266" y="1927414"/>
            <a:ext cx="0" cy="4174448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제목 1"/>
          <p:cNvSpPr txBox="1">
            <a:spLocks/>
          </p:cNvSpPr>
          <p:nvPr/>
        </p:nvSpPr>
        <p:spPr>
          <a:xfrm>
            <a:off x="9763125" y="110844"/>
            <a:ext cx="2161960" cy="859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ko-KR" altLang="en-US" sz="1200" b="1" dirty="0" smtClean="0">
                <a:solidFill>
                  <a:srgbClr val="002E6E"/>
                </a:solidFill>
              </a:rPr>
              <a:t>과목명 </a:t>
            </a:r>
            <a:r>
              <a:rPr lang="en-US" altLang="ko-KR" sz="1200" b="1" dirty="0">
                <a:solidFill>
                  <a:srgbClr val="002E6E"/>
                </a:solidFill>
              </a:rPr>
              <a:t>2</a:t>
            </a:r>
            <a:r>
              <a:rPr lang="ko-KR" altLang="en-US" sz="1200" b="1" dirty="0" err="1" smtClean="0">
                <a:solidFill>
                  <a:srgbClr val="002E6E"/>
                </a:solidFill>
              </a:rPr>
              <a:t>차시</a:t>
            </a:r>
            <a:endParaRPr lang="en-US" altLang="ko-KR" sz="1200" b="1" dirty="0" smtClean="0">
              <a:solidFill>
                <a:srgbClr val="002E6E"/>
              </a:solidFill>
            </a:endParaRPr>
          </a:p>
          <a:p>
            <a:pPr algn="r">
              <a:lnSpc>
                <a:spcPct val="100000"/>
              </a:lnSpc>
            </a:pPr>
            <a:r>
              <a:rPr lang="ko-KR" altLang="en-US" sz="1800" b="1" dirty="0" err="1" smtClean="0">
                <a:solidFill>
                  <a:srgbClr val="002E6E"/>
                </a:solidFill>
              </a:rPr>
              <a:t>차시명</a:t>
            </a:r>
            <a:endParaRPr lang="ko-KR" altLang="en-US" sz="1800" b="1" dirty="0">
              <a:solidFill>
                <a:srgbClr val="002E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31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그림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" y="0"/>
            <a:ext cx="12184226" cy="6862379"/>
          </a:xfrm>
          <a:prstGeom prst="rect">
            <a:avLst/>
          </a:prstGeom>
        </p:spPr>
      </p:pic>
      <p:sp>
        <p:nvSpPr>
          <p:cNvPr id="20" name="타원 19"/>
          <p:cNvSpPr/>
          <p:nvPr/>
        </p:nvSpPr>
        <p:spPr>
          <a:xfrm flipV="1">
            <a:off x="280882" y="318983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 flipV="1">
            <a:off x="280881" y="509483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 flipV="1">
            <a:off x="276225" y="709508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471381" y="110844"/>
            <a:ext cx="7107588" cy="91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ko-KR" altLang="en-US" sz="1800" b="1" dirty="0" smtClean="0">
                <a:solidFill>
                  <a:srgbClr val="002E6E"/>
                </a:solidFill>
              </a:rPr>
              <a:t>학습내용</a:t>
            </a:r>
            <a:endParaRPr lang="en-US" altLang="ko-KR" sz="1800" b="1" dirty="0" smtClean="0">
              <a:solidFill>
                <a:srgbClr val="002E6E"/>
              </a:solidFill>
            </a:endParaRPr>
          </a:p>
          <a:p>
            <a:pPr algn="l">
              <a:lnSpc>
                <a:spcPct val="100000"/>
              </a:lnSpc>
            </a:pPr>
            <a:r>
              <a:rPr lang="en-US" altLang="ko-KR" sz="2600" b="1" dirty="0">
                <a:solidFill>
                  <a:srgbClr val="009DDB"/>
                </a:solidFill>
              </a:rPr>
              <a:t>2</a:t>
            </a:r>
            <a:r>
              <a:rPr lang="en-US" altLang="ko-KR" sz="2600" b="1" dirty="0" smtClean="0">
                <a:solidFill>
                  <a:srgbClr val="009DDB"/>
                </a:solidFill>
              </a:rPr>
              <a:t>.</a:t>
            </a:r>
            <a:r>
              <a:rPr lang="ko-KR" altLang="en-US" sz="2600" b="1" dirty="0" smtClean="0">
                <a:solidFill>
                  <a:srgbClr val="009DDB"/>
                </a:solidFill>
              </a:rPr>
              <a:t> 내용</a:t>
            </a:r>
            <a:r>
              <a:rPr lang="en-US" altLang="ko-KR" sz="2600" b="1" dirty="0">
                <a:solidFill>
                  <a:srgbClr val="009DDB"/>
                </a:solidFill>
              </a:rPr>
              <a:t>2</a:t>
            </a:r>
            <a:endParaRPr lang="ko-KR" altLang="en-US" sz="2600" b="1" dirty="0">
              <a:solidFill>
                <a:srgbClr val="009DDB"/>
              </a:solidFill>
            </a:endParaRPr>
          </a:p>
        </p:txBody>
      </p:sp>
      <p:sp>
        <p:nvSpPr>
          <p:cNvPr id="15" name="부제목 2"/>
          <p:cNvSpPr txBox="1">
            <a:spLocks/>
          </p:cNvSpPr>
          <p:nvPr/>
        </p:nvSpPr>
        <p:spPr>
          <a:xfrm>
            <a:off x="2398460" y="6450885"/>
            <a:ext cx="7144748" cy="272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출처 </a:t>
            </a:r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차트 5"/>
          <p:cNvGraphicFramePr/>
          <p:nvPr>
            <p:extLst>
              <p:ext uri="{D42A27DB-BD31-4B8C-83A1-F6EECF244321}">
                <p14:modId xmlns:p14="http://schemas.microsoft.com/office/powerpoint/2010/main" val="731677462"/>
              </p:ext>
            </p:extLst>
          </p:nvPr>
        </p:nvGraphicFramePr>
        <p:xfrm>
          <a:off x="1163005" y="1139545"/>
          <a:ext cx="9873762" cy="4848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제목 1"/>
          <p:cNvSpPr txBox="1">
            <a:spLocks/>
          </p:cNvSpPr>
          <p:nvPr/>
        </p:nvSpPr>
        <p:spPr>
          <a:xfrm>
            <a:off x="9763125" y="110844"/>
            <a:ext cx="2161960" cy="859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ko-KR" altLang="en-US" sz="1200" b="1" dirty="0" smtClean="0">
                <a:solidFill>
                  <a:srgbClr val="002E6E"/>
                </a:solidFill>
              </a:rPr>
              <a:t>과목명 </a:t>
            </a:r>
            <a:r>
              <a:rPr lang="en-US" altLang="ko-KR" sz="1200" b="1" dirty="0">
                <a:solidFill>
                  <a:srgbClr val="002E6E"/>
                </a:solidFill>
              </a:rPr>
              <a:t>2</a:t>
            </a:r>
            <a:r>
              <a:rPr lang="ko-KR" altLang="en-US" sz="1200" b="1" dirty="0" err="1" smtClean="0">
                <a:solidFill>
                  <a:srgbClr val="002E6E"/>
                </a:solidFill>
              </a:rPr>
              <a:t>차시</a:t>
            </a:r>
            <a:endParaRPr lang="en-US" altLang="ko-KR" sz="1200" b="1" dirty="0" smtClean="0">
              <a:solidFill>
                <a:srgbClr val="002E6E"/>
              </a:solidFill>
            </a:endParaRPr>
          </a:p>
          <a:p>
            <a:pPr algn="r">
              <a:lnSpc>
                <a:spcPct val="100000"/>
              </a:lnSpc>
            </a:pPr>
            <a:r>
              <a:rPr lang="ko-KR" altLang="en-US" sz="1800" b="1" dirty="0" err="1" smtClean="0">
                <a:solidFill>
                  <a:srgbClr val="002E6E"/>
                </a:solidFill>
              </a:rPr>
              <a:t>차시명</a:t>
            </a:r>
            <a:endParaRPr lang="ko-KR" altLang="en-US" sz="1800" b="1" dirty="0">
              <a:solidFill>
                <a:srgbClr val="002E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53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그림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" y="0"/>
            <a:ext cx="12184226" cy="6862379"/>
          </a:xfrm>
          <a:prstGeom prst="rect">
            <a:avLst/>
          </a:prstGeom>
        </p:spPr>
      </p:pic>
      <p:sp>
        <p:nvSpPr>
          <p:cNvPr id="20" name="타원 19"/>
          <p:cNvSpPr/>
          <p:nvPr/>
        </p:nvSpPr>
        <p:spPr>
          <a:xfrm flipV="1">
            <a:off x="280882" y="318983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 flipV="1">
            <a:off x="280881" y="509483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 flipV="1">
            <a:off x="276225" y="709508"/>
            <a:ext cx="100118" cy="100118"/>
          </a:xfrm>
          <a:prstGeom prst="ellipse">
            <a:avLst/>
          </a:prstGeom>
          <a:solidFill>
            <a:srgbClr val="002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471381" y="110844"/>
            <a:ext cx="7107588" cy="91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ko-KR" altLang="en-US" sz="1800" b="1" dirty="0" smtClean="0">
                <a:solidFill>
                  <a:srgbClr val="002E6E"/>
                </a:solidFill>
              </a:rPr>
              <a:t>학습내용</a:t>
            </a:r>
            <a:endParaRPr lang="en-US" altLang="ko-KR" sz="1800" b="1" dirty="0" smtClean="0">
              <a:solidFill>
                <a:srgbClr val="002E6E"/>
              </a:solidFill>
            </a:endParaRPr>
          </a:p>
          <a:p>
            <a:pPr algn="l">
              <a:lnSpc>
                <a:spcPct val="100000"/>
              </a:lnSpc>
            </a:pPr>
            <a:r>
              <a:rPr lang="en-US" altLang="ko-KR" sz="2600" b="1" dirty="0">
                <a:solidFill>
                  <a:srgbClr val="009DDB"/>
                </a:solidFill>
              </a:rPr>
              <a:t>3</a:t>
            </a:r>
            <a:r>
              <a:rPr lang="en-US" altLang="ko-KR" sz="2600" b="1" dirty="0" smtClean="0">
                <a:solidFill>
                  <a:srgbClr val="009DDB"/>
                </a:solidFill>
              </a:rPr>
              <a:t>. </a:t>
            </a:r>
            <a:r>
              <a:rPr lang="ko-KR" altLang="en-US" sz="2600" b="1" dirty="0" smtClean="0">
                <a:solidFill>
                  <a:srgbClr val="009DDB"/>
                </a:solidFill>
              </a:rPr>
              <a:t>내용</a:t>
            </a:r>
            <a:r>
              <a:rPr lang="en-US" altLang="ko-KR" sz="2600" b="1" dirty="0" smtClean="0">
                <a:solidFill>
                  <a:srgbClr val="009DDB"/>
                </a:solidFill>
              </a:rPr>
              <a:t>3</a:t>
            </a:r>
            <a:endParaRPr lang="ko-KR" altLang="en-US" sz="2600" b="1" dirty="0">
              <a:solidFill>
                <a:srgbClr val="009DDB"/>
              </a:solidFill>
            </a:endParaRPr>
          </a:p>
        </p:txBody>
      </p:sp>
      <p:sp>
        <p:nvSpPr>
          <p:cNvPr id="15" name="부제목 2"/>
          <p:cNvSpPr txBox="1">
            <a:spLocks/>
          </p:cNvSpPr>
          <p:nvPr/>
        </p:nvSpPr>
        <p:spPr>
          <a:xfrm>
            <a:off x="2398460" y="6450885"/>
            <a:ext cx="7144748" cy="272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출처 </a:t>
            </a:r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차트 5"/>
          <p:cNvGraphicFramePr/>
          <p:nvPr>
            <p:extLst>
              <p:ext uri="{D42A27DB-BD31-4B8C-83A1-F6EECF244321}">
                <p14:modId xmlns:p14="http://schemas.microsoft.com/office/powerpoint/2010/main" val="1196973214"/>
              </p:ext>
            </p:extLst>
          </p:nvPr>
        </p:nvGraphicFramePr>
        <p:xfrm>
          <a:off x="1163005" y="1139545"/>
          <a:ext cx="9873762" cy="4848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제목 1"/>
          <p:cNvSpPr txBox="1">
            <a:spLocks/>
          </p:cNvSpPr>
          <p:nvPr/>
        </p:nvSpPr>
        <p:spPr>
          <a:xfrm>
            <a:off x="9763125" y="110844"/>
            <a:ext cx="2161960" cy="859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ko-KR" altLang="en-US" sz="1200" b="1" dirty="0" smtClean="0">
                <a:solidFill>
                  <a:srgbClr val="002E6E"/>
                </a:solidFill>
              </a:rPr>
              <a:t>과목명 </a:t>
            </a:r>
            <a:r>
              <a:rPr lang="en-US" altLang="ko-KR" sz="1200" b="1" dirty="0">
                <a:solidFill>
                  <a:srgbClr val="002E6E"/>
                </a:solidFill>
              </a:rPr>
              <a:t>2</a:t>
            </a:r>
            <a:r>
              <a:rPr lang="ko-KR" altLang="en-US" sz="1200" b="1" dirty="0" err="1" smtClean="0">
                <a:solidFill>
                  <a:srgbClr val="002E6E"/>
                </a:solidFill>
              </a:rPr>
              <a:t>차시</a:t>
            </a:r>
            <a:endParaRPr lang="en-US" altLang="ko-KR" sz="1200" b="1" dirty="0" smtClean="0">
              <a:solidFill>
                <a:srgbClr val="002E6E"/>
              </a:solidFill>
            </a:endParaRPr>
          </a:p>
          <a:p>
            <a:pPr algn="r">
              <a:lnSpc>
                <a:spcPct val="100000"/>
              </a:lnSpc>
            </a:pPr>
            <a:r>
              <a:rPr lang="ko-KR" altLang="en-US" sz="1800" b="1" dirty="0" err="1" smtClean="0">
                <a:solidFill>
                  <a:srgbClr val="002E6E"/>
                </a:solidFill>
              </a:rPr>
              <a:t>차시명</a:t>
            </a:r>
            <a:endParaRPr lang="ko-KR" altLang="en-US" sz="1800" b="1" dirty="0">
              <a:solidFill>
                <a:srgbClr val="002E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96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" y="0"/>
            <a:ext cx="12184226" cy="6862379"/>
          </a:xfrm>
          <a:prstGeom prst="rect">
            <a:avLst/>
          </a:prstGeom>
        </p:spPr>
      </p:pic>
      <p:sp>
        <p:nvSpPr>
          <p:cNvPr id="25" name="직사각형 24"/>
          <p:cNvSpPr/>
          <p:nvPr/>
        </p:nvSpPr>
        <p:spPr>
          <a:xfrm>
            <a:off x="275494" y="133350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427894" y="285750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103679" y="579718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275494" y="110844"/>
            <a:ext cx="7303475" cy="91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altLang="ko-KR" sz="2600" b="1" dirty="0" smtClean="0">
                <a:solidFill>
                  <a:srgbClr val="002E6E"/>
                </a:solidFill>
              </a:rPr>
              <a:t>Quiz</a:t>
            </a:r>
            <a:endParaRPr lang="ko-KR" altLang="en-US" sz="2600" b="1" dirty="0">
              <a:solidFill>
                <a:srgbClr val="002E6E"/>
              </a:solidFill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8650941" y="110844"/>
            <a:ext cx="3274144" cy="6426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bg1"/>
                </a:solidFill>
              </a:rPr>
              <a:t>대학생활길라잡이 </a:t>
            </a:r>
            <a:r>
              <a:rPr lang="en-US" altLang="ko-KR" sz="1200" b="1" dirty="0" smtClean="0">
                <a:solidFill>
                  <a:schemeClr val="bg1"/>
                </a:solidFill>
              </a:rPr>
              <a:t>1</a:t>
            </a:r>
            <a:r>
              <a:rPr lang="ko-KR" altLang="en-US" sz="1200" b="1" dirty="0" smtClean="0">
                <a:solidFill>
                  <a:schemeClr val="bg1"/>
                </a:solidFill>
              </a:rPr>
              <a:t>차시</a:t>
            </a:r>
            <a:endParaRPr lang="en-US" altLang="ko-KR" sz="1200" b="1" dirty="0" smtClean="0">
              <a:solidFill>
                <a:schemeClr val="bg1"/>
              </a:solidFill>
            </a:endParaRPr>
          </a:p>
          <a:p>
            <a:pPr algn="r"/>
            <a:r>
              <a:rPr lang="ko-KR" altLang="en-US" sz="1800" b="1" dirty="0" smtClean="0">
                <a:solidFill>
                  <a:schemeClr val="bg1"/>
                </a:solidFill>
              </a:rPr>
              <a:t>한성대학교 소개</a:t>
            </a:r>
            <a:endParaRPr lang="ko-KR" altLang="en-US" sz="1800" b="1" dirty="0">
              <a:solidFill>
                <a:schemeClr val="bg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000125" y="1791971"/>
            <a:ext cx="896942" cy="327471"/>
          </a:xfrm>
          <a:prstGeom prst="rect">
            <a:avLst/>
          </a:prstGeom>
          <a:solidFill>
            <a:srgbClr val="009DDB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제목 1"/>
          <p:cNvSpPr txBox="1">
            <a:spLocks/>
          </p:cNvSpPr>
          <p:nvPr/>
        </p:nvSpPr>
        <p:spPr>
          <a:xfrm>
            <a:off x="1001884" y="1758719"/>
            <a:ext cx="901733" cy="391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000" b="1" dirty="0" smtClean="0">
                <a:solidFill>
                  <a:srgbClr val="002E6E"/>
                </a:solidFill>
              </a:rPr>
              <a:t>문제</a:t>
            </a:r>
            <a:r>
              <a:rPr lang="en-US" altLang="ko-KR" sz="2000" b="1" dirty="0" smtClean="0">
                <a:solidFill>
                  <a:srgbClr val="002E6E"/>
                </a:solidFill>
              </a:rPr>
              <a:t>1.</a:t>
            </a:r>
            <a:endParaRPr lang="ko-KR" altLang="en-US" sz="2000" b="1" dirty="0">
              <a:solidFill>
                <a:srgbClr val="002E6E"/>
              </a:solidFill>
            </a:endParaRPr>
          </a:p>
        </p:txBody>
      </p:sp>
      <p:sp>
        <p:nvSpPr>
          <p:cNvPr id="17" name="제목 1"/>
          <p:cNvSpPr txBox="1">
            <a:spLocks/>
          </p:cNvSpPr>
          <p:nvPr/>
        </p:nvSpPr>
        <p:spPr>
          <a:xfrm>
            <a:off x="1337162" y="2470545"/>
            <a:ext cx="8245738" cy="302509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250000"/>
              </a:lnSpc>
              <a:buClr>
                <a:srgbClr val="009DDB"/>
              </a:buClr>
            </a:pPr>
            <a:r>
              <a:rPr lang="ko-KR" altLang="en-US" sz="2400" b="1" dirty="0" smtClean="0">
                <a:solidFill>
                  <a:srgbClr val="002E6E"/>
                </a:solidFill>
              </a:rPr>
              <a:t>①</a:t>
            </a:r>
            <a:endParaRPr lang="en-US" altLang="ko-KR" sz="2400" b="1" dirty="0" smtClean="0">
              <a:solidFill>
                <a:srgbClr val="002E6E"/>
              </a:solidFill>
            </a:endParaRPr>
          </a:p>
          <a:p>
            <a:pPr algn="l">
              <a:lnSpc>
                <a:spcPct val="250000"/>
              </a:lnSpc>
              <a:buClr>
                <a:srgbClr val="009DDB"/>
              </a:buClr>
            </a:pPr>
            <a:r>
              <a:rPr lang="ko-KR" altLang="en-US" sz="2400" b="1" dirty="0" smtClean="0">
                <a:solidFill>
                  <a:srgbClr val="002E6E"/>
                </a:solidFill>
              </a:rPr>
              <a:t>②</a:t>
            </a:r>
            <a:endParaRPr lang="en-US" altLang="ko-KR" sz="2400" b="1" dirty="0" smtClean="0">
              <a:solidFill>
                <a:srgbClr val="002E6E"/>
              </a:solidFill>
            </a:endParaRPr>
          </a:p>
          <a:p>
            <a:pPr algn="l">
              <a:lnSpc>
                <a:spcPct val="250000"/>
              </a:lnSpc>
              <a:buClr>
                <a:srgbClr val="009DDB"/>
              </a:buClr>
            </a:pPr>
            <a:r>
              <a:rPr lang="ko-KR" altLang="en-US" sz="2400" b="1" dirty="0" smtClean="0">
                <a:solidFill>
                  <a:srgbClr val="002E6E"/>
                </a:solidFill>
              </a:rPr>
              <a:t>③</a:t>
            </a:r>
            <a:endParaRPr lang="en-US" altLang="ko-KR" sz="2400" b="1" dirty="0" smtClean="0">
              <a:solidFill>
                <a:srgbClr val="002E6E"/>
              </a:solidFill>
            </a:endParaRPr>
          </a:p>
          <a:p>
            <a:pPr algn="l">
              <a:lnSpc>
                <a:spcPct val="250000"/>
              </a:lnSpc>
              <a:buClr>
                <a:srgbClr val="009DDB"/>
              </a:buClr>
            </a:pPr>
            <a:r>
              <a:rPr lang="ko-KR" altLang="en-US" sz="2400" b="1" dirty="0" smtClean="0">
                <a:solidFill>
                  <a:srgbClr val="002E6E"/>
                </a:solidFill>
              </a:rPr>
              <a:t>④</a:t>
            </a:r>
            <a:endParaRPr lang="ko-KR" altLang="en-US" sz="2400" b="1" dirty="0">
              <a:solidFill>
                <a:srgbClr val="002E6E"/>
              </a:solidFill>
            </a:endParaRPr>
          </a:p>
        </p:txBody>
      </p:sp>
      <p:sp>
        <p:nvSpPr>
          <p:cNvPr id="21" name="제목 1"/>
          <p:cNvSpPr txBox="1">
            <a:spLocks/>
          </p:cNvSpPr>
          <p:nvPr/>
        </p:nvSpPr>
        <p:spPr>
          <a:xfrm>
            <a:off x="2019993" y="1695076"/>
            <a:ext cx="7925699" cy="5955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  <a:buClr>
                <a:srgbClr val="009DDB"/>
              </a:buClr>
            </a:pPr>
            <a:r>
              <a:rPr lang="ko-KR" altLang="en-US" sz="2000" b="1" dirty="0" smtClean="0">
                <a:solidFill>
                  <a:srgbClr val="002E6E"/>
                </a:solidFill>
              </a:rPr>
              <a:t>다음 중 </a:t>
            </a:r>
            <a:r>
              <a:rPr lang="en-US" altLang="ko-KR" sz="2000" b="1" dirty="0" smtClean="0">
                <a:solidFill>
                  <a:srgbClr val="002E6E"/>
                </a:solidFill>
              </a:rPr>
              <a:t>***</a:t>
            </a:r>
            <a:r>
              <a:rPr lang="ko-KR" altLang="en-US" sz="2000" b="1" dirty="0" smtClean="0">
                <a:solidFill>
                  <a:srgbClr val="002E6E"/>
                </a:solidFill>
              </a:rPr>
              <a:t>에 대한 설명으로 맞는 것은</a:t>
            </a:r>
            <a:r>
              <a:rPr lang="en-US" altLang="ko-KR" sz="2000" b="1" dirty="0" smtClean="0">
                <a:solidFill>
                  <a:srgbClr val="002E6E"/>
                </a:solidFill>
              </a:rPr>
              <a:t>? (       )</a:t>
            </a:r>
            <a:endParaRPr lang="en-US" altLang="ko-KR" sz="2000" b="1" dirty="0">
              <a:solidFill>
                <a:srgbClr val="002E6E"/>
              </a:solidFill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9763125" y="110844"/>
            <a:ext cx="2161960" cy="859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ko-KR" altLang="en-US" sz="1200" b="1" dirty="0" smtClean="0">
                <a:solidFill>
                  <a:srgbClr val="002E6E"/>
                </a:solidFill>
              </a:rPr>
              <a:t>과목명 </a:t>
            </a:r>
            <a:r>
              <a:rPr lang="en-US" altLang="ko-KR" sz="1200" b="1" dirty="0">
                <a:solidFill>
                  <a:srgbClr val="002E6E"/>
                </a:solidFill>
              </a:rPr>
              <a:t>2</a:t>
            </a:r>
            <a:r>
              <a:rPr lang="ko-KR" altLang="en-US" sz="1200" b="1" dirty="0" err="1" smtClean="0">
                <a:solidFill>
                  <a:srgbClr val="002E6E"/>
                </a:solidFill>
              </a:rPr>
              <a:t>차시</a:t>
            </a:r>
            <a:endParaRPr lang="en-US" altLang="ko-KR" sz="1200" b="1" dirty="0" smtClean="0">
              <a:solidFill>
                <a:srgbClr val="002E6E"/>
              </a:solidFill>
            </a:endParaRPr>
          </a:p>
          <a:p>
            <a:pPr algn="r">
              <a:lnSpc>
                <a:spcPct val="100000"/>
              </a:lnSpc>
            </a:pPr>
            <a:r>
              <a:rPr lang="ko-KR" altLang="en-US" sz="1800" b="1" dirty="0" err="1" smtClean="0">
                <a:solidFill>
                  <a:srgbClr val="002E6E"/>
                </a:solidFill>
              </a:rPr>
              <a:t>차시명</a:t>
            </a:r>
            <a:endParaRPr lang="ko-KR" altLang="en-US" sz="1800" b="1" dirty="0">
              <a:solidFill>
                <a:srgbClr val="002E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23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" y="0"/>
            <a:ext cx="12184226" cy="6862379"/>
          </a:xfrm>
          <a:prstGeom prst="rect">
            <a:avLst/>
          </a:prstGeom>
        </p:spPr>
      </p:pic>
      <p:sp>
        <p:nvSpPr>
          <p:cNvPr id="25" name="직사각형 24"/>
          <p:cNvSpPr/>
          <p:nvPr/>
        </p:nvSpPr>
        <p:spPr>
          <a:xfrm>
            <a:off x="275494" y="133350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427894" y="285750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103679" y="579718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275494" y="110844"/>
            <a:ext cx="7303475" cy="91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altLang="ko-KR" sz="2600" b="1" dirty="0" smtClean="0">
                <a:solidFill>
                  <a:srgbClr val="002E6E"/>
                </a:solidFill>
              </a:rPr>
              <a:t>Quiz</a:t>
            </a:r>
            <a:endParaRPr lang="ko-KR" altLang="en-US" sz="2600" b="1" dirty="0">
              <a:solidFill>
                <a:srgbClr val="002E6E"/>
              </a:solidFill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8650941" y="110844"/>
            <a:ext cx="3274144" cy="6426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bg1"/>
                </a:solidFill>
              </a:rPr>
              <a:t>대학생활길라잡이 </a:t>
            </a:r>
            <a:r>
              <a:rPr lang="en-US" altLang="ko-KR" sz="1200" b="1" dirty="0" smtClean="0">
                <a:solidFill>
                  <a:schemeClr val="bg1"/>
                </a:solidFill>
              </a:rPr>
              <a:t>1</a:t>
            </a:r>
            <a:r>
              <a:rPr lang="ko-KR" altLang="en-US" sz="1200" b="1" dirty="0" smtClean="0">
                <a:solidFill>
                  <a:schemeClr val="bg1"/>
                </a:solidFill>
              </a:rPr>
              <a:t>차시</a:t>
            </a:r>
            <a:endParaRPr lang="en-US" altLang="ko-KR" sz="1200" b="1" dirty="0" smtClean="0">
              <a:solidFill>
                <a:schemeClr val="bg1"/>
              </a:solidFill>
            </a:endParaRPr>
          </a:p>
          <a:p>
            <a:pPr algn="r"/>
            <a:r>
              <a:rPr lang="ko-KR" altLang="en-US" sz="1800" b="1" dirty="0" smtClean="0">
                <a:solidFill>
                  <a:schemeClr val="bg1"/>
                </a:solidFill>
              </a:rPr>
              <a:t>한성대학교 소개</a:t>
            </a:r>
            <a:endParaRPr lang="ko-KR" altLang="en-US" sz="1800" b="1" dirty="0">
              <a:solidFill>
                <a:schemeClr val="bg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000125" y="1791971"/>
            <a:ext cx="896942" cy="327471"/>
          </a:xfrm>
          <a:prstGeom prst="rect">
            <a:avLst/>
          </a:prstGeom>
          <a:solidFill>
            <a:srgbClr val="009DDB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제목 1"/>
          <p:cNvSpPr txBox="1">
            <a:spLocks/>
          </p:cNvSpPr>
          <p:nvPr/>
        </p:nvSpPr>
        <p:spPr>
          <a:xfrm>
            <a:off x="925309" y="1767032"/>
            <a:ext cx="1019867" cy="391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2000" b="1" dirty="0" smtClean="0">
                <a:solidFill>
                  <a:srgbClr val="002E6E"/>
                </a:solidFill>
              </a:rPr>
              <a:t>1. </a:t>
            </a:r>
            <a:r>
              <a:rPr lang="ko-KR" altLang="en-US" sz="2000" b="1" dirty="0" smtClean="0">
                <a:solidFill>
                  <a:srgbClr val="002E6E"/>
                </a:solidFill>
              </a:rPr>
              <a:t>정답</a:t>
            </a:r>
            <a:endParaRPr lang="ko-KR" altLang="en-US" sz="2000" b="1" dirty="0">
              <a:solidFill>
                <a:srgbClr val="002E6E"/>
              </a:solidFill>
            </a:endParaRPr>
          </a:p>
        </p:txBody>
      </p:sp>
      <p:sp>
        <p:nvSpPr>
          <p:cNvPr id="17" name="제목 1"/>
          <p:cNvSpPr txBox="1">
            <a:spLocks/>
          </p:cNvSpPr>
          <p:nvPr/>
        </p:nvSpPr>
        <p:spPr>
          <a:xfrm>
            <a:off x="1337162" y="2470545"/>
            <a:ext cx="8245738" cy="302509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250000"/>
              </a:lnSpc>
              <a:buClr>
                <a:srgbClr val="009DDB"/>
              </a:buClr>
            </a:pPr>
            <a:r>
              <a:rPr lang="ko-KR" altLang="en-US" sz="2400" b="1" dirty="0" smtClean="0">
                <a:solidFill>
                  <a:srgbClr val="002E6E"/>
                </a:solidFill>
              </a:rPr>
              <a:t>①</a:t>
            </a:r>
            <a:endParaRPr lang="en-US" altLang="ko-KR" sz="2400" b="1" dirty="0" smtClean="0">
              <a:solidFill>
                <a:srgbClr val="002E6E"/>
              </a:solidFill>
            </a:endParaRPr>
          </a:p>
          <a:p>
            <a:pPr algn="l">
              <a:lnSpc>
                <a:spcPct val="250000"/>
              </a:lnSpc>
              <a:buClr>
                <a:srgbClr val="009DDB"/>
              </a:buClr>
            </a:pPr>
            <a:r>
              <a:rPr lang="ko-KR" altLang="en-US" sz="2400" b="1" dirty="0" smtClean="0">
                <a:solidFill>
                  <a:srgbClr val="002E6E"/>
                </a:solidFill>
              </a:rPr>
              <a:t>②</a:t>
            </a:r>
            <a:endParaRPr lang="en-US" altLang="ko-KR" sz="2400" b="1" dirty="0" smtClean="0">
              <a:solidFill>
                <a:srgbClr val="002E6E"/>
              </a:solidFill>
            </a:endParaRPr>
          </a:p>
          <a:p>
            <a:pPr algn="l">
              <a:lnSpc>
                <a:spcPct val="250000"/>
              </a:lnSpc>
              <a:buClr>
                <a:srgbClr val="009DDB"/>
              </a:buClr>
            </a:pPr>
            <a:r>
              <a:rPr lang="ko-KR" altLang="en-US" sz="2400" b="1" dirty="0" smtClean="0">
                <a:solidFill>
                  <a:srgbClr val="002E6E"/>
                </a:solidFill>
              </a:rPr>
              <a:t>③</a:t>
            </a:r>
            <a:endParaRPr lang="en-US" altLang="ko-KR" sz="2400" b="1" dirty="0" smtClean="0">
              <a:solidFill>
                <a:srgbClr val="002E6E"/>
              </a:solidFill>
            </a:endParaRPr>
          </a:p>
          <a:p>
            <a:pPr algn="l">
              <a:lnSpc>
                <a:spcPct val="250000"/>
              </a:lnSpc>
              <a:buClr>
                <a:srgbClr val="009DDB"/>
              </a:buClr>
            </a:pPr>
            <a:r>
              <a:rPr lang="ko-KR" altLang="en-US" sz="2400" b="1" dirty="0" smtClean="0">
                <a:solidFill>
                  <a:srgbClr val="002E6E"/>
                </a:solidFill>
              </a:rPr>
              <a:t>④</a:t>
            </a:r>
            <a:endParaRPr lang="ko-KR" altLang="en-US" sz="2400" b="1" dirty="0">
              <a:solidFill>
                <a:srgbClr val="002E6E"/>
              </a:solidFill>
            </a:endParaRPr>
          </a:p>
        </p:txBody>
      </p:sp>
      <p:sp>
        <p:nvSpPr>
          <p:cNvPr id="21" name="제목 1"/>
          <p:cNvSpPr txBox="1">
            <a:spLocks/>
          </p:cNvSpPr>
          <p:nvPr/>
        </p:nvSpPr>
        <p:spPr>
          <a:xfrm>
            <a:off x="2019993" y="1670137"/>
            <a:ext cx="8171411" cy="5955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  <a:buClr>
                <a:srgbClr val="009DDB"/>
              </a:buClr>
            </a:pPr>
            <a:r>
              <a:rPr lang="ko-KR" altLang="en-US" sz="2000" b="1" dirty="0" smtClean="0">
                <a:solidFill>
                  <a:srgbClr val="002E6E"/>
                </a:solidFill>
              </a:rPr>
              <a:t>다음 중 </a:t>
            </a:r>
            <a:r>
              <a:rPr lang="en-US" altLang="ko-KR" sz="2000" b="1" dirty="0" smtClean="0">
                <a:solidFill>
                  <a:srgbClr val="002E6E"/>
                </a:solidFill>
              </a:rPr>
              <a:t>***</a:t>
            </a:r>
            <a:r>
              <a:rPr lang="ko-KR" altLang="en-US" sz="2000" b="1" dirty="0" smtClean="0">
                <a:solidFill>
                  <a:srgbClr val="002E6E"/>
                </a:solidFill>
              </a:rPr>
              <a:t>에 대한 설명으로 맞는 것은</a:t>
            </a:r>
            <a:r>
              <a:rPr lang="en-US" altLang="ko-KR" sz="2000" b="1" dirty="0" smtClean="0">
                <a:solidFill>
                  <a:srgbClr val="002E6E"/>
                </a:solidFill>
              </a:rPr>
              <a:t>? ( </a:t>
            </a:r>
            <a:r>
              <a:rPr lang="ko-KR" altLang="en-US" sz="2000" b="1" dirty="0" smtClean="0">
                <a:solidFill>
                  <a:srgbClr val="002E6E"/>
                </a:solidFill>
              </a:rPr>
              <a:t>①</a:t>
            </a:r>
            <a:r>
              <a:rPr lang="en-US" altLang="ko-KR" sz="2000" b="1" dirty="0" smtClean="0">
                <a:solidFill>
                  <a:srgbClr val="002E6E"/>
                </a:solidFill>
              </a:rPr>
              <a:t> )</a:t>
            </a:r>
            <a:endParaRPr lang="en-US" altLang="ko-KR" sz="2000" b="1" dirty="0">
              <a:solidFill>
                <a:srgbClr val="002E6E"/>
              </a:solidFill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9763125" y="110844"/>
            <a:ext cx="2161960" cy="859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ko-KR" altLang="en-US" sz="1200" b="1" dirty="0" smtClean="0">
                <a:solidFill>
                  <a:srgbClr val="002E6E"/>
                </a:solidFill>
              </a:rPr>
              <a:t>과목명 </a:t>
            </a:r>
            <a:r>
              <a:rPr lang="en-US" altLang="ko-KR" sz="1200" b="1" dirty="0">
                <a:solidFill>
                  <a:srgbClr val="002E6E"/>
                </a:solidFill>
              </a:rPr>
              <a:t>2</a:t>
            </a:r>
            <a:r>
              <a:rPr lang="ko-KR" altLang="en-US" sz="1200" b="1" dirty="0" err="1" smtClean="0">
                <a:solidFill>
                  <a:srgbClr val="002E6E"/>
                </a:solidFill>
              </a:rPr>
              <a:t>차시</a:t>
            </a:r>
            <a:endParaRPr lang="en-US" altLang="ko-KR" sz="1200" b="1" dirty="0" smtClean="0">
              <a:solidFill>
                <a:srgbClr val="002E6E"/>
              </a:solidFill>
            </a:endParaRPr>
          </a:p>
          <a:p>
            <a:pPr algn="r">
              <a:lnSpc>
                <a:spcPct val="100000"/>
              </a:lnSpc>
            </a:pPr>
            <a:r>
              <a:rPr lang="ko-KR" altLang="en-US" sz="1800" b="1" dirty="0" err="1" smtClean="0">
                <a:solidFill>
                  <a:srgbClr val="002E6E"/>
                </a:solidFill>
              </a:rPr>
              <a:t>차시명</a:t>
            </a:r>
            <a:endParaRPr lang="ko-KR" altLang="en-US" sz="1800" b="1" dirty="0">
              <a:solidFill>
                <a:srgbClr val="002E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14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197</Words>
  <Application>Microsoft Office PowerPoint</Application>
  <PresentationFormat>와이드스크린</PresentationFormat>
  <Paragraphs>83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4" baseType="lpstr">
      <vt:lpstr>맑은 고딕</vt:lpstr>
      <vt:lpstr>Arial</vt:lpstr>
      <vt:lpstr>Office 테마</vt:lpstr>
      <vt:lpstr>과목명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User</cp:lastModifiedBy>
  <cp:revision>35</cp:revision>
  <dcterms:created xsi:type="dcterms:W3CDTF">2019-02-06T13:31:52Z</dcterms:created>
  <dcterms:modified xsi:type="dcterms:W3CDTF">2020-03-03T11:57:59Z</dcterms:modified>
</cp:coreProperties>
</file>